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9"/>
  </p:notesMasterIdLst>
  <p:handoutMasterIdLst>
    <p:handoutMasterId r:id="rId10"/>
  </p:handoutMasterIdLst>
  <p:sldIdLst>
    <p:sldId id="2076138245" r:id="rId5"/>
    <p:sldId id="2076138246" r:id="rId6"/>
    <p:sldId id="2076138247" r:id="rId7"/>
    <p:sldId id="2076138248" r:id="rId8"/>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Record to report end-to-end graphics" id="{5D9BAE09-2AD9-47BB-97F3-15C4BA39D503}">
          <p14:sldIdLst>
            <p14:sldId id="2076138245"/>
            <p14:sldId id="2076138246"/>
          </p14:sldIdLst>
        </p14:section>
        <p14:section name="Define financial structure and organizational accounting policies" id="{E48AC443-1D3D-4457-919B-45614C5812C6}">
          <p14:sldIdLst>
            <p14:sldId id="2076138247"/>
          </p14:sldIdLst>
        </p14:section>
        <p14:section name="Comply with tax, audit, and regualtory requirements" id="{492F5598-BAB8-49A8-BDD4-5C2A88610021}">
          <p14:sldIdLst>
            <p14:sldId id="20761382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7CB9DC-730A-407C-8BC5-8861D6CD6C86}" v="4" dt="2023-12-01T20:10:59.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1792"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627CB9DC-730A-407C-8BC5-8861D6CD6C86}"/>
    <pc:docChg chg="addSld delSld modSld addSection delSection modSection">
      <pc:chgData name="Rachel Profitt" userId="33e63d03-b0ce-4cee-8a7f-3417702ed3c2" providerId="ADAL" clId="{627CB9DC-730A-407C-8BC5-8861D6CD6C86}" dt="2023-12-01T20:10:59.479" v="7"/>
      <pc:docMkLst>
        <pc:docMk/>
      </pc:docMkLst>
      <pc:sldChg chg="del">
        <pc:chgData name="Rachel Profitt" userId="33e63d03-b0ce-4cee-8a7f-3417702ed3c2" providerId="ADAL" clId="{627CB9DC-730A-407C-8BC5-8861D6CD6C86}" dt="2023-12-01T20:10:35.961" v="3" actId="47"/>
        <pc:sldMkLst>
          <pc:docMk/>
          <pc:sldMk cId="1461724430" sldId="2076138241"/>
        </pc:sldMkLst>
      </pc:sldChg>
      <pc:sldChg chg="del">
        <pc:chgData name="Rachel Profitt" userId="33e63d03-b0ce-4cee-8a7f-3417702ed3c2" providerId="ADAL" clId="{627CB9DC-730A-407C-8BC5-8861D6CD6C86}" dt="2023-12-01T20:10:17.447" v="1" actId="47"/>
        <pc:sldMkLst>
          <pc:docMk/>
          <pc:sldMk cId="1271451233" sldId="2076138244"/>
        </pc:sldMkLst>
      </pc:sldChg>
      <pc:sldChg chg="add">
        <pc:chgData name="Rachel Profitt" userId="33e63d03-b0ce-4cee-8a7f-3417702ed3c2" providerId="ADAL" clId="{627CB9DC-730A-407C-8BC5-8861D6CD6C86}" dt="2023-12-01T20:10:15.753" v="0"/>
        <pc:sldMkLst>
          <pc:docMk/>
          <pc:sldMk cId="1781520682" sldId="2076138245"/>
        </pc:sldMkLst>
      </pc:sldChg>
      <pc:sldChg chg="add">
        <pc:chgData name="Rachel Profitt" userId="33e63d03-b0ce-4cee-8a7f-3417702ed3c2" providerId="ADAL" clId="{627CB9DC-730A-407C-8BC5-8861D6CD6C86}" dt="2023-12-01T20:10:32.702" v="2"/>
        <pc:sldMkLst>
          <pc:docMk/>
          <pc:sldMk cId="3102788171" sldId="2076138246"/>
        </pc:sldMkLst>
      </pc:sldChg>
      <pc:sldChg chg="add">
        <pc:chgData name="Rachel Profitt" userId="33e63d03-b0ce-4cee-8a7f-3417702ed3c2" providerId="ADAL" clId="{627CB9DC-730A-407C-8BC5-8861D6CD6C86}" dt="2023-12-01T20:10:49.853" v="5"/>
        <pc:sldMkLst>
          <pc:docMk/>
          <pc:sldMk cId="2808244168" sldId="2076138247"/>
        </pc:sldMkLst>
      </pc:sldChg>
      <pc:sldChg chg="add">
        <pc:chgData name="Rachel Profitt" userId="33e63d03-b0ce-4cee-8a7f-3417702ed3c2" providerId="ADAL" clId="{627CB9DC-730A-407C-8BC5-8861D6CD6C86}" dt="2023-12-01T20:10:59.479" v="7"/>
        <pc:sldMkLst>
          <pc:docMk/>
          <pc:sldMk cId="2440333218" sldId="2076138248"/>
        </pc:sldMkLst>
      </pc:sldChg>
    </pc:docChg>
  </pc:docChgLst>
  <pc:docChgLst>
    <pc:chgData name="Kevin Giardini" userId="S::kgiardini@microsoft.com::0ad2897a-1ba0-4b1d-91e7-ab284ec7e9d7" providerId="AD" clId="Web-{59766B54-F3DE-631A-8FDA-80FABE55A2E3}"/>
    <pc:docChg chg="modSld">
      <pc:chgData name="Kevin Giardini" userId="S::kgiardini@microsoft.com::0ad2897a-1ba0-4b1d-91e7-ab284ec7e9d7" providerId="AD" clId="Web-{59766B54-F3DE-631A-8FDA-80FABE55A2E3}" dt="2023-04-03T20:31:01.460" v="19" actId="14100"/>
      <pc:docMkLst>
        <pc:docMk/>
      </pc:docMkLst>
      <pc:sldChg chg="addSp delSp modSp">
        <pc:chgData name="Kevin Giardini" userId="S::kgiardini@microsoft.com::0ad2897a-1ba0-4b1d-91e7-ab284ec7e9d7" providerId="AD" clId="Web-{59766B54-F3DE-631A-8FDA-80FABE55A2E3}" dt="2023-04-03T20:31:01.460" v="19" actId="14100"/>
        <pc:sldMkLst>
          <pc:docMk/>
          <pc:sldMk cId="1461724430" sldId="2076138241"/>
        </pc:sldMkLst>
        <pc:cxnChg chg="add mod">
          <ac:chgData name="Kevin Giardini" userId="S::kgiardini@microsoft.com::0ad2897a-1ba0-4b1d-91e7-ab284ec7e9d7" providerId="AD" clId="Web-{59766B54-F3DE-631A-8FDA-80FABE55A2E3}" dt="2023-04-03T20:30:35.380" v="14" actId="14100"/>
          <ac:cxnSpMkLst>
            <pc:docMk/>
            <pc:sldMk cId="1461724430" sldId="2076138241"/>
            <ac:cxnSpMk id="2" creationId="{E2A208D1-94AE-42E0-4083-2CFA1239A519}"/>
          </ac:cxnSpMkLst>
        </pc:cxnChg>
        <pc:cxnChg chg="add del mod">
          <ac:chgData name="Kevin Giardini" userId="S::kgiardini@microsoft.com::0ad2897a-1ba0-4b1d-91e7-ab284ec7e9d7" providerId="AD" clId="Web-{59766B54-F3DE-631A-8FDA-80FABE55A2E3}" dt="2023-04-03T20:30:05.066" v="9"/>
          <ac:cxnSpMkLst>
            <pc:docMk/>
            <pc:sldMk cId="1461724430" sldId="2076138241"/>
            <ac:cxnSpMk id="4" creationId="{FC176CDD-6D37-99C7-09AA-3A5FBDF483F9}"/>
          </ac:cxnSpMkLst>
        </pc:cxnChg>
        <pc:cxnChg chg="add mod">
          <ac:chgData name="Kevin Giardini" userId="S::kgiardini@microsoft.com::0ad2897a-1ba0-4b1d-91e7-ab284ec7e9d7" providerId="AD" clId="Web-{59766B54-F3DE-631A-8FDA-80FABE55A2E3}" dt="2023-04-03T20:31:01.460" v="19" actId="14100"/>
          <ac:cxnSpMkLst>
            <pc:docMk/>
            <pc:sldMk cId="1461724430" sldId="2076138241"/>
            <ac:cxnSpMk id="10" creationId="{0AF65E87-AA6D-0CCE-A14B-801D5928B4ED}"/>
          </ac:cxnSpMkLst>
        </pc:cxnChg>
        <pc:cxnChg chg="mod">
          <ac:chgData name="Kevin Giardini" userId="S::kgiardini@microsoft.com::0ad2897a-1ba0-4b1d-91e7-ab284ec7e9d7" providerId="AD" clId="Web-{59766B54-F3DE-631A-8FDA-80FABE55A2E3}" dt="2023-04-03T16:08:36.604" v="1" actId="14100"/>
          <ac:cxnSpMkLst>
            <pc:docMk/>
            <pc:sldMk cId="1461724430" sldId="2076138241"/>
            <ac:cxnSpMk id="416" creationId="{3F8653E6-F487-7D48-B45F-A7F7D751306D}"/>
          </ac:cxnSpMkLst>
        </pc:cxnChg>
      </pc:sldChg>
    </pc:docChg>
  </pc:docChgLst>
  <pc:docChgLst>
    <pc:chgData name="Rachel Profitt" userId="33e63d03-b0ce-4cee-8a7f-3417702ed3c2" providerId="ADAL" clId="{D91B8440-F8F4-4D43-9146-7F6856229CE8}"/>
    <pc:docChg chg="undo custSel modSld modSection">
      <pc:chgData name="Rachel Profitt" userId="33e63d03-b0ce-4cee-8a7f-3417702ed3c2" providerId="ADAL" clId="{D91B8440-F8F4-4D43-9146-7F6856229CE8}" dt="2023-03-28T21:32:49.705" v="1689" actId="14100"/>
      <pc:docMkLst>
        <pc:docMk/>
      </pc:docMkLst>
      <pc:sldChg chg="addSp delSp modSp mod">
        <pc:chgData name="Rachel Profitt" userId="33e63d03-b0ce-4cee-8a7f-3417702ed3c2" providerId="ADAL" clId="{D91B8440-F8F4-4D43-9146-7F6856229CE8}" dt="2023-03-28T21:32:49.705" v="1689" actId="14100"/>
        <pc:sldMkLst>
          <pc:docMk/>
          <pc:sldMk cId="1461724430" sldId="2076138241"/>
        </pc:sldMkLst>
        <pc:spChg chg="del">
          <ac:chgData name="Rachel Profitt" userId="33e63d03-b0ce-4cee-8a7f-3417702ed3c2" providerId="ADAL" clId="{D91B8440-F8F4-4D43-9146-7F6856229CE8}" dt="2023-03-28T20:45:38.531" v="1322" actId="478"/>
          <ac:spMkLst>
            <pc:docMk/>
            <pc:sldMk cId="1461724430" sldId="2076138241"/>
            <ac:spMk id="2" creationId="{77611BAB-AAFD-6C56-F99A-54C577DB5C04}"/>
          </ac:spMkLst>
        </pc:spChg>
        <pc:spChg chg="mod">
          <ac:chgData name="Rachel Profitt" userId="33e63d03-b0ce-4cee-8a7f-3417702ed3c2" providerId="ADAL" clId="{D91B8440-F8F4-4D43-9146-7F6856229CE8}" dt="2023-03-28T21:26:53.543" v="1635" actId="1076"/>
          <ac:spMkLst>
            <pc:docMk/>
            <pc:sldMk cId="1461724430" sldId="2076138241"/>
            <ac:spMk id="3" creationId="{CCBB280E-03B1-CA3F-BD62-47B36665F73E}"/>
          </ac:spMkLst>
        </pc:spChg>
        <pc:spChg chg="del">
          <ac:chgData name="Rachel Profitt" userId="33e63d03-b0ce-4cee-8a7f-3417702ed3c2" providerId="ADAL" clId="{D91B8440-F8F4-4D43-9146-7F6856229CE8}" dt="2023-03-28T20:45:38.531" v="1322" actId="478"/>
          <ac:spMkLst>
            <pc:docMk/>
            <pc:sldMk cId="1461724430" sldId="2076138241"/>
            <ac:spMk id="4" creationId="{F6BE6398-EF1F-346F-6395-4C00283D5457}"/>
          </ac:spMkLst>
        </pc:spChg>
        <pc:spChg chg="mod">
          <ac:chgData name="Rachel Profitt" userId="33e63d03-b0ce-4cee-8a7f-3417702ed3c2" providerId="ADAL" clId="{D91B8440-F8F4-4D43-9146-7F6856229CE8}" dt="2023-03-28T20:51:52.851" v="1398" actId="14100"/>
          <ac:spMkLst>
            <pc:docMk/>
            <pc:sldMk cId="1461724430" sldId="2076138241"/>
            <ac:spMk id="5" creationId="{8EFDAE07-33F9-8DE7-A5F4-222636DC1AFD}"/>
          </ac:spMkLst>
        </pc:spChg>
        <pc:spChg chg="mod">
          <ac:chgData name="Rachel Profitt" userId="33e63d03-b0ce-4cee-8a7f-3417702ed3c2" providerId="ADAL" clId="{D91B8440-F8F4-4D43-9146-7F6856229CE8}" dt="2023-03-28T21:27:07.547" v="1638" actId="1076"/>
          <ac:spMkLst>
            <pc:docMk/>
            <pc:sldMk cId="1461724430" sldId="2076138241"/>
            <ac:spMk id="6" creationId="{B4C81F83-956A-B968-8616-1B6660AA9BBC}"/>
          </ac:spMkLst>
        </pc:spChg>
        <pc:spChg chg="mod">
          <ac:chgData name="Rachel Profitt" userId="33e63d03-b0ce-4cee-8a7f-3417702ed3c2" providerId="ADAL" clId="{D91B8440-F8F4-4D43-9146-7F6856229CE8}" dt="2023-03-28T21:27:02.701" v="1637" actId="1076"/>
          <ac:spMkLst>
            <pc:docMk/>
            <pc:sldMk cId="1461724430" sldId="2076138241"/>
            <ac:spMk id="7" creationId="{3B767C17-7276-B6E6-CAA0-0455A98A2C13}"/>
          </ac:spMkLst>
        </pc:spChg>
        <pc:spChg chg="mod">
          <ac:chgData name="Rachel Profitt" userId="33e63d03-b0ce-4cee-8a7f-3417702ed3c2" providerId="ADAL" clId="{D91B8440-F8F4-4D43-9146-7F6856229CE8}" dt="2023-03-28T21:27:02.701" v="1637" actId="1076"/>
          <ac:spMkLst>
            <pc:docMk/>
            <pc:sldMk cId="1461724430" sldId="2076138241"/>
            <ac:spMk id="8" creationId="{1E699253-F817-DDE9-1146-B934EE228D5A}"/>
          </ac:spMkLst>
        </pc:spChg>
        <pc:spChg chg="mod">
          <ac:chgData name="Rachel Profitt" userId="33e63d03-b0ce-4cee-8a7f-3417702ed3c2" providerId="ADAL" clId="{D91B8440-F8F4-4D43-9146-7F6856229CE8}" dt="2023-03-28T21:27:02.701" v="1637" actId="1076"/>
          <ac:spMkLst>
            <pc:docMk/>
            <pc:sldMk cId="1461724430" sldId="2076138241"/>
            <ac:spMk id="9" creationId="{DF1D67DD-1249-A0F4-EE9C-10AAD403A2FB}"/>
          </ac:spMkLst>
        </pc:spChg>
        <pc:spChg chg="del mod">
          <ac:chgData name="Rachel Profitt" userId="33e63d03-b0ce-4cee-8a7f-3417702ed3c2" providerId="ADAL" clId="{D91B8440-F8F4-4D43-9146-7F6856229CE8}" dt="2023-03-28T20:42:18.512" v="1112" actId="478"/>
          <ac:spMkLst>
            <pc:docMk/>
            <pc:sldMk cId="1461724430" sldId="2076138241"/>
            <ac:spMk id="10" creationId="{33C3EF5C-72E6-805C-27F9-32FB89E480DC}"/>
          </ac:spMkLst>
        </pc:spChg>
        <pc:spChg chg="mod">
          <ac:chgData name="Rachel Profitt" userId="33e63d03-b0ce-4cee-8a7f-3417702ed3c2" providerId="ADAL" clId="{D91B8440-F8F4-4D43-9146-7F6856229CE8}" dt="2023-03-28T21:00:10.976" v="1457" actId="1076"/>
          <ac:spMkLst>
            <pc:docMk/>
            <pc:sldMk cId="1461724430" sldId="2076138241"/>
            <ac:spMk id="14" creationId="{CD01E738-6656-CA86-5D6A-21E6FE2532F4}"/>
          </ac:spMkLst>
        </pc:spChg>
        <pc:spChg chg="mod">
          <ac:chgData name="Rachel Profitt" userId="33e63d03-b0ce-4cee-8a7f-3417702ed3c2" providerId="ADAL" clId="{D91B8440-F8F4-4D43-9146-7F6856229CE8}" dt="2023-03-28T21:25:19.759" v="1576" actId="20577"/>
          <ac:spMkLst>
            <pc:docMk/>
            <pc:sldMk cId="1461724430" sldId="2076138241"/>
            <ac:spMk id="15" creationId="{F88188FD-4D35-24FD-EDC0-FA36FF53DDF7}"/>
          </ac:spMkLst>
        </pc:spChg>
        <pc:spChg chg="mod">
          <ac:chgData name="Rachel Profitt" userId="33e63d03-b0ce-4cee-8a7f-3417702ed3c2" providerId="ADAL" clId="{D91B8440-F8F4-4D43-9146-7F6856229CE8}" dt="2023-03-28T20:48:12.055" v="1372" actId="1076"/>
          <ac:spMkLst>
            <pc:docMk/>
            <pc:sldMk cId="1461724430" sldId="2076138241"/>
            <ac:spMk id="20" creationId="{F3AF1995-D171-16E3-A11F-351815AE0980}"/>
          </ac:spMkLst>
        </pc:spChg>
        <pc:spChg chg="mod">
          <ac:chgData name="Rachel Profitt" userId="33e63d03-b0ce-4cee-8a7f-3417702ed3c2" providerId="ADAL" clId="{D91B8440-F8F4-4D43-9146-7F6856229CE8}" dt="2023-03-28T20:50:08.794" v="1391" actId="1076"/>
          <ac:spMkLst>
            <pc:docMk/>
            <pc:sldMk cId="1461724430" sldId="2076138241"/>
            <ac:spMk id="21" creationId="{7B5D59B8-4CB4-6B31-D7C2-B727C438933F}"/>
          </ac:spMkLst>
        </pc:spChg>
        <pc:spChg chg="del mod">
          <ac:chgData name="Rachel Profitt" userId="33e63d03-b0ce-4cee-8a7f-3417702ed3c2" providerId="ADAL" clId="{D91B8440-F8F4-4D43-9146-7F6856229CE8}" dt="2023-03-28T20:42:05.118" v="1104" actId="478"/>
          <ac:spMkLst>
            <pc:docMk/>
            <pc:sldMk cId="1461724430" sldId="2076138241"/>
            <ac:spMk id="22" creationId="{E6D8F978-793E-68EF-6AE7-E34DC9737D90}"/>
          </ac:spMkLst>
        </pc:spChg>
        <pc:spChg chg="mod">
          <ac:chgData name="Rachel Profitt" userId="33e63d03-b0ce-4cee-8a7f-3417702ed3c2" providerId="ADAL" clId="{D91B8440-F8F4-4D43-9146-7F6856229CE8}" dt="2023-03-28T20:48:09.499" v="1371" actId="1076"/>
          <ac:spMkLst>
            <pc:docMk/>
            <pc:sldMk cId="1461724430" sldId="2076138241"/>
            <ac:spMk id="83" creationId="{BFA099C3-1139-7E7E-AB86-A827F66EB71A}"/>
          </ac:spMkLst>
        </pc:spChg>
        <pc:spChg chg="mod">
          <ac:chgData name="Rachel Profitt" userId="33e63d03-b0ce-4cee-8a7f-3417702ed3c2" providerId="ADAL" clId="{D91B8440-F8F4-4D43-9146-7F6856229CE8}" dt="2023-03-28T20:47:32.805" v="1362" actId="1076"/>
          <ac:spMkLst>
            <pc:docMk/>
            <pc:sldMk cId="1461724430" sldId="2076138241"/>
            <ac:spMk id="85" creationId="{B9A7A77A-71A4-BC2C-6729-7FCF10FA22F1}"/>
          </ac:spMkLst>
        </pc:spChg>
        <pc:spChg chg="mod">
          <ac:chgData name="Rachel Profitt" userId="33e63d03-b0ce-4cee-8a7f-3417702ed3c2" providerId="ADAL" clId="{D91B8440-F8F4-4D43-9146-7F6856229CE8}" dt="2023-03-28T20:48:14.620" v="1373" actId="1076"/>
          <ac:spMkLst>
            <pc:docMk/>
            <pc:sldMk cId="1461724430" sldId="2076138241"/>
            <ac:spMk id="86" creationId="{FB284989-0736-2F28-6CEE-3E1117B403FF}"/>
          </ac:spMkLst>
        </pc:spChg>
        <pc:spChg chg="mod">
          <ac:chgData name="Rachel Profitt" userId="33e63d03-b0ce-4cee-8a7f-3417702ed3c2" providerId="ADAL" clId="{D91B8440-F8F4-4D43-9146-7F6856229CE8}" dt="2023-03-28T20:51:29.155" v="1392" actId="1076"/>
          <ac:spMkLst>
            <pc:docMk/>
            <pc:sldMk cId="1461724430" sldId="2076138241"/>
            <ac:spMk id="87" creationId="{F9B52265-3956-181B-0916-77CD7A47489B}"/>
          </ac:spMkLst>
        </pc:spChg>
        <pc:spChg chg="del">
          <ac:chgData name="Rachel Profitt" userId="33e63d03-b0ce-4cee-8a7f-3417702ed3c2" providerId="ADAL" clId="{D91B8440-F8F4-4D43-9146-7F6856229CE8}" dt="2023-03-28T20:45:38.531" v="1322" actId="478"/>
          <ac:spMkLst>
            <pc:docMk/>
            <pc:sldMk cId="1461724430" sldId="2076138241"/>
            <ac:spMk id="96" creationId="{933830CD-C7EB-1769-C701-9E0568A12288}"/>
          </ac:spMkLst>
        </pc:spChg>
        <pc:spChg chg="mod">
          <ac:chgData name="Rachel Profitt" userId="33e63d03-b0ce-4cee-8a7f-3417702ed3c2" providerId="ADAL" clId="{D91B8440-F8F4-4D43-9146-7F6856229CE8}" dt="2023-03-28T20:40:23.952" v="871" actId="20577"/>
          <ac:spMkLst>
            <pc:docMk/>
            <pc:sldMk cId="1461724430" sldId="2076138241"/>
            <ac:spMk id="98" creationId="{92803DB4-0AFA-48E9-DB3D-F1A7EBDCB888}"/>
          </ac:spMkLst>
        </pc:spChg>
        <pc:spChg chg="mod">
          <ac:chgData name="Rachel Profitt" userId="33e63d03-b0ce-4cee-8a7f-3417702ed3c2" providerId="ADAL" clId="{D91B8440-F8F4-4D43-9146-7F6856229CE8}" dt="2023-03-28T20:46:07.249" v="1349" actId="1076"/>
          <ac:spMkLst>
            <pc:docMk/>
            <pc:sldMk cId="1461724430" sldId="2076138241"/>
            <ac:spMk id="103" creationId="{F9C27996-6479-D252-639B-594F2BB9FF31}"/>
          </ac:spMkLst>
        </pc:spChg>
        <pc:spChg chg="del">
          <ac:chgData name="Rachel Profitt" userId="33e63d03-b0ce-4cee-8a7f-3417702ed3c2" providerId="ADAL" clId="{D91B8440-F8F4-4D43-9146-7F6856229CE8}" dt="2023-03-28T20:42:05.992" v="1105" actId="478"/>
          <ac:spMkLst>
            <pc:docMk/>
            <pc:sldMk cId="1461724430" sldId="2076138241"/>
            <ac:spMk id="158" creationId="{18E42D95-20EA-8A94-096E-421E3035CA8B}"/>
          </ac:spMkLst>
        </pc:spChg>
        <pc:spChg chg="mod">
          <ac:chgData name="Rachel Profitt" userId="33e63d03-b0ce-4cee-8a7f-3417702ed3c2" providerId="ADAL" clId="{D91B8440-F8F4-4D43-9146-7F6856229CE8}" dt="2023-03-28T20:45:49.929" v="1346" actId="1036"/>
          <ac:spMkLst>
            <pc:docMk/>
            <pc:sldMk cId="1461724430" sldId="2076138241"/>
            <ac:spMk id="199" creationId="{4990BBEE-9634-F6C8-A796-D9015078432A}"/>
          </ac:spMkLst>
        </pc:spChg>
        <pc:spChg chg="mod">
          <ac:chgData name="Rachel Profitt" userId="33e63d03-b0ce-4cee-8a7f-3417702ed3c2" providerId="ADAL" clId="{D91B8440-F8F4-4D43-9146-7F6856229CE8}" dt="2023-03-28T21:25:25.175" v="1594" actId="20577"/>
          <ac:spMkLst>
            <pc:docMk/>
            <pc:sldMk cId="1461724430" sldId="2076138241"/>
            <ac:spMk id="200" creationId="{72721AD2-4C05-FF36-C32C-7257FAE5412C}"/>
          </ac:spMkLst>
        </pc:spChg>
        <pc:spChg chg="mod">
          <ac:chgData name="Rachel Profitt" userId="33e63d03-b0ce-4cee-8a7f-3417702ed3c2" providerId="ADAL" clId="{D91B8440-F8F4-4D43-9146-7F6856229CE8}" dt="2023-03-28T21:27:02.701" v="1637" actId="1076"/>
          <ac:spMkLst>
            <pc:docMk/>
            <pc:sldMk cId="1461724430" sldId="2076138241"/>
            <ac:spMk id="201" creationId="{7CB1D86D-A284-8439-966F-B39CDBA78C52}"/>
          </ac:spMkLst>
        </pc:spChg>
        <pc:spChg chg="del">
          <ac:chgData name="Rachel Profitt" userId="33e63d03-b0ce-4cee-8a7f-3417702ed3c2" providerId="ADAL" clId="{D91B8440-F8F4-4D43-9146-7F6856229CE8}" dt="2023-03-28T20:45:38.531" v="1322" actId="478"/>
          <ac:spMkLst>
            <pc:docMk/>
            <pc:sldMk cId="1461724430" sldId="2076138241"/>
            <ac:spMk id="252" creationId="{2C7190D4-8FD5-D68D-862F-549CB8A85D90}"/>
          </ac:spMkLst>
        </pc:spChg>
        <pc:spChg chg="del">
          <ac:chgData name="Rachel Profitt" userId="33e63d03-b0ce-4cee-8a7f-3417702ed3c2" providerId="ADAL" clId="{D91B8440-F8F4-4D43-9146-7F6856229CE8}" dt="2023-03-28T20:45:38.531" v="1322" actId="478"/>
          <ac:spMkLst>
            <pc:docMk/>
            <pc:sldMk cId="1461724430" sldId="2076138241"/>
            <ac:spMk id="258" creationId="{8CB1A48E-A718-B1C4-9930-16F400D10DC7}"/>
          </ac:spMkLst>
        </pc:spChg>
        <pc:spChg chg="add mod">
          <ac:chgData name="Rachel Profitt" userId="33e63d03-b0ce-4cee-8a7f-3417702ed3c2" providerId="ADAL" clId="{D91B8440-F8F4-4D43-9146-7F6856229CE8}" dt="2023-03-28T21:27:02.701" v="1637" actId="1076"/>
          <ac:spMkLst>
            <pc:docMk/>
            <pc:sldMk cId="1461724430" sldId="2076138241"/>
            <ac:spMk id="280" creationId="{C9E32C95-0DB1-DB91-877E-26275DCC93B9}"/>
          </ac:spMkLst>
        </pc:spChg>
        <pc:spChg chg="add mod">
          <ac:chgData name="Rachel Profitt" userId="33e63d03-b0ce-4cee-8a7f-3417702ed3c2" providerId="ADAL" clId="{D91B8440-F8F4-4D43-9146-7F6856229CE8}" dt="2023-03-28T21:27:02.701" v="1637" actId="1076"/>
          <ac:spMkLst>
            <pc:docMk/>
            <pc:sldMk cId="1461724430" sldId="2076138241"/>
            <ac:spMk id="281" creationId="{935B132A-9256-F17E-23D0-C40A3C3CC521}"/>
          </ac:spMkLst>
        </pc:spChg>
        <pc:spChg chg="add mod">
          <ac:chgData name="Rachel Profitt" userId="33e63d03-b0ce-4cee-8a7f-3417702ed3c2" providerId="ADAL" clId="{D91B8440-F8F4-4D43-9146-7F6856229CE8}" dt="2023-03-28T21:04:39.849" v="1473" actId="1076"/>
          <ac:spMkLst>
            <pc:docMk/>
            <pc:sldMk cId="1461724430" sldId="2076138241"/>
            <ac:spMk id="291" creationId="{11778797-4125-8588-A8F8-F1AC7FFEA904}"/>
          </ac:spMkLst>
        </pc:spChg>
        <pc:spChg chg="add mod">
          <ac:chgData name="Rachel Profitt" userId="33e63d03-b0ce-4cee-8a7f-3417702ed3c2" providerId="ADAL" clId="{D91B8440-F8F4-4D43-9146-7F6856229CE8}" dt="2023-03-28T20:58:35.918" v="1437" actId="1076"/>
          <ac:spMkLst>
            <pc:docMk/>
            <pc:sldMk cId="1461724430" sldId="2076138241"/>
            <ac:spMk id="292" creationId="{1D0883A4-5F6E-9D19-508C-4FE969458F4A}"/>
          </ac:spMkLst>
        </pc:spChg>
        <pc:spChg chg="add mod">
          <ac:chgData name="Rachel Profitt" userId="33e63d03-b0ce-4cee-8a7f-3417702ed3c2" providerId="ADAL" clId="{D91B8440-F8F4-4D43-9146-7F6856229CE8}" dt="2023-03-28T20:58:31.695" v="1436" actId="1076"/>
          <ac:spMkLst>
            <pc:docMk/>
            <pc:sldMk cId="1461724430" sldId="2076138241"/>
            <ac:spMk id="293" creationId="{76F41DA0-253B-8198-A607-B0B5737CE320}"/>
          </ac:spMkLst>
        </pc:spChg>
        <pc:spChg chg="add mod">
          <ac:chgData name="Rachel Profitt" userId="33e63d03-b0ce-4cee-8a7f-3417702ed3c2" providerId="ADAL" clId="{D91B8440-F8F4-4D43-9146-7F6856229CE8}" dt="2023-03-28T21:04:49.952" v="1474" actId="1076"/>
          <ac:spMkLst>
            <pc:docMk/>
            <pc:sldMk cId="1461724430" sldId="2076138241"/>
            <ac:spMk id="294" creationId="{C8A5F426-1A75-1041-4B68-ED6EA9146A13}"/>
          </ac:spMkLst>
        </pc:spChg>
        <pc:spChg chg="add mod">
          <ac:chgData name="Rachel Profitt" userId="33e63d03-b0ce-4cee-8a7f-3417702ed3c2" providerId="ADAL" clId="{D91B8440-F8F4-4D43-9146-7F6856229CE8}" dt="2023-03-28T21:04:49.952" v="1474" actId="1076"/>
          <ac:spMkLst>
            <pc:docMk/>
            <pc:sldMk cId="1461724430" sldId="2076138241"/>
            <ac:spMk id="295" creationId="{96FB0B40-0D91-DE2B-4AA3-2AF01F19857B}"/>
          </ac:spMkLst>
        </pc:spChg>
        <pc:spChg chg="add mod">
          <ac:chgData name="Rachel Profitt" userId="33e63d03-b0ce-4cee-8a7f-3417702ed3c2" providerId="ADAL" clId="{D91B8440-F8F4-4D43-9146-7F6856229CE8}" dt="2023-03-28T21:10:06.822" v="1488" actId="20577"/>
          <ac:spMkLst>
            <pc:docMk/>
            <pc:sldMk cId="1461724430" sldId="2076138241"/>
            <ac:spMk id="296" creationId="{01AA93B3-1CA4-F036-F9F8-8B29688A80BC}"/>
          </ac:spMkLst>
        </pc:spChg>
        <pc:spChg chg="add mod">
          <ac:chgData name="Rachel Profitt" userId="33e63d03-b0ce-4cee-8a7f-3417702ed3c2" providerId="ADAL" clId="{D91B8440-F8F4-4D43-9146-7F6856229CE8}" dt="2023-03-28T20:58:31.695" v="1436" actId="1076"/>
          <ac:spMkLst>
            <pc:docMk/>
            <pc:sldMk cId="1461724430" sldId="2076138241"/>
            <ac:spMk id="297" creationId="{362FE52B-1478-465B-A18D-FE654B6871F6}"/>
          </ac:spMkLst>
        </pc:spChg>
        <pc:spChg chg="add mod">
          <ac:chgData name="Rachel Profitt" userId="33e63d03-b0ce-4cee-8a7f-3417702ed3c2" providerId="ADAL" clId="{D91B8440-F8F4-4D43-9146-7F6856229CE8}" dt="2023-03-28T20:58:31.695" v="1436" actId="1076"/>
          <ac:spMkLst>
            <pc:docMk/>
            <pc:sldMk cId="1461724430" sldId="2076138241"/>
            <ac:spMk id="298" creationId="{A171ED98-D153-D27B-F824-2100AB059676}"/>
          </ac:spMkLst>
        </pc:spChg>
        <pc:spChg chg="add mod">
          <ac:chgData name="Rachel Profitt" userId="33e63d03-b0ce-4cee-8a7f-3417702ed3c2" providerId="ADAL" clId="{D91B8440-F8F4-4D43-9146-7F6856229CE8}" dt="2023-03-28T20:58:31.695" v="1436" actId="1076"/>
          <ac:spMkLst>
            <pc:docMk/>
            <pc:sldMk cId="1461724430" sldId="2076138241"/>
            <ac:spMk id="299" creationId="{7D7A5C42-99B3-DB0B-18C5-D9BB7162737D}"/>
          </ac:spMkLst>
        </pc:spChg>
        <pc:spChg chg="add mod">
          <ac:chgData name="Rachel Profitt" userId="33e63d03-b0ce-4cee-8a7f-3417702ed3c2" providerId="ADAL" clId="{D91B8440-F8F4-4D43-9146-7F6856229CE8}" dt="2023-03-28T20:58:31.695" v="1436" actId="1076"/>
          <ac:spMkLst>
            <pc:docMk/>
            <pc:sldMk cId="1461724430" sldId="2076138241"/>
            <ac:spMk id="300" creationId="{0FC96BCA-D71D-F22D-6B4A-B4859DA08B59}"/>
          </ac:spMkLst>
        </pc:spChg>
        <pc:cxnChg chg="del mod">
          <ac:chgData name="Rachel Profitt" userId="33e63d03-b0ce-4cee-8a7f-3417702ed3c2" providerId="ADAL" clId="{D91B8440-F8F4-4D43-9146-7F6856229CE8}" dt="2023-03-28T20:45:22.078" v="1318" actId="478"/>
          <ac:cxnSpMkLst>
            <pc:docMk/>
            <pc:sldMk cId="1461724430" sldId="2076138241"/>
            <ac:cxnSpMk id="16" creationId="{E17A9394-2977-47FC-C9F4-21E0A0B370DF}"/>
          </ac:cxnSpMkLst>
        </pc:cxnChg>
        <pc:cxnChg chg="del mod">
          <ac:chgData name="Rachel Profitt" userId="33e63d03-b0ce-4cee-8a7f-3417702ed3c2" providerId="ADAL" clId="{D91B8440-F8F4-4D43-9146-7F6856229CE8}" dt="2023-03-28T20:45:24.521" v="1321" actId="478"/>
          <ac:cxnSpMkLst>
            <pc:docMk/>
            <pc:sldMk cId="1461724430" sldId="2076138241"/>
            <ac:cxnSpMk id="18" creationId="{59591280-940C-5F7F-C3DF-B3144BB72741}"/>
          </ac:cxnSpMkLst>
        </pc:cxnChg>
        <pc:cxnChg chg="del mod">
          <ac:chgData name="Rachel Profitt" userId="33e63d03-b0ce-4cee-8a7f-3417702ed3c2" providerId="ADAL" clId="{D91B8440-F8F4-4D43-9146-7F6856229CE8}" dt="2023-03-28T20:45:23.855" v="1320" actId="478"/>
          <ac:cxnSpMkLst>
            <pc:docMk/>
            <pc:sldMk cId="1461724430" sldId="2076138241"/>
            <ac:cxnSpMk id="23" creationId="{6DCF8459-3679-F522-8A01-23CD42453C08}"/>
          </ac:cxnSpMkLst>
        </pc:cxnChg>
        <pc:cxnChg chg="del mod">
          <ac:chgData name="Rachel Profitt" userId="33e63d03-b0ce-4cee-8a7f-3417702ed3c2" providerId="ADAL" clId="{D91B8440-F8F4-4D43-9146-7F6856229CE8}" dt="2023-03-28T20:45:22.880" v="1319" actId="478"/>
          <ac:cxnSpMkLst>
            <pc:docMk/>
            <pc:sldMk cId="1461724430" sldId="2076138241"/>
            <ac:cxnSpMk id="26" creationId="{E4CA053D-D71A-3196-D8F4-DFA54F4E2CFF}"/>
          </ac:cxnSpMkLst>
        </pc:cxnChg>
        <pc:cxnChg chg="del mod">
          <ac:chgData name="Rachel Profitt" userId="33e63d03-b0ce-4cee-8a7f-3417702ed3c2" providerId="ADAL" clId="{D91B8440-F8F4-4D43-9146-7F6856229CE8}" dt="2023-03-28T20:45:21.202" v="1317" actId="478"/>
          <ac:cxnSpMkLst>
            <pc:docMk/>
            <pc:sldMk cId="1461724430" sldId="2076138241"/>
            <ac:cxnSpMk id="28" creationId="{457DF936-1321-4D7F-B562-1EB63EF66B69}"/>
          </ac:cxnSpMkLst>
        </pc:cxnChg>
        <pc:cxnChg chg="del mod">
          <ac:chgData name="Rachel Profitt" userId="33e63d03-b0ce-4cee-8a7f-3417702ed3c2" providerId="ADAL" clId="{D91B8440-F8F4-4D43-9146-7F6856229CE8}" dt="2023-03-28T20:45:39.622" v="1323" actId="478"/>
          <ac:cxnSpMkLst>
            <pc:docMk/>
            <pc:sldMk cId="1461724430" sldId="2076138241"/>
            <ac:cxnSpMk id="42" creationId="{96673E09-4E75-54C9-9BB1-632A8EE3F83B}"/>
          </ac:cxnSpMkLst>
        </pc:cxnChg>
        <pc:cxnChg chg="del mod">
          <ac:chgData name="Rachel Profitt" userId="33e63d03-b0ce-4cee-8a7f-3417702ed3c2" providerId="ADAL" clId="{D91B8440-F8F4-4D43-9146-7F6856229CE8}" dt="2023-03-28T20:45:40.759" v="1324" actId="478"/>
          <ac:cxnSpMkLst>
            <pc:docMk/>
            <pc:sldMk cId="1461724430" sldId="2076138241"/>
            <ac:cxnSpMk id="45" creationId="{F49A6467-9F59-852C-99FD-7FE211844803}"/>
          </ac:cxnSpMkLst>
        </pc:cxnChg>
        <pc:cxnChg chg="del mod">
          <ac:chgData name="Rachel Profitt" userId="33e63d03-b0ce-4cee-8a7f-3417702ed3c2" providerId="ADAL" clId="{D91B8440-F8F4-4D43-9146-7F6856229CE8}" dt="2023-03-28T20:45:43.247" v="1327" actId="478"/>
          <ac:cxnSpMkLst>
            <pc:docMk/>
            <pc:sldMk cId="1461724430" sldId="2076138241"/>
            <ac:cxnSpMk id="47" creationId="{24977014-9185-8B2C-7163-48AD17333B56}"/>
          </ac:cxnSpMkLst>
        </pc:cxnChg>
        <pc:cxnChg chg="del mod">
          <ac:chgData name="Rachel Profitt" userId="33e63d03-b0ce-4cee-8a7f-3417702ed3c2" providerId="ADAL" clId="{D91B8440-F8F4-4D43-9146-7F6856229CE8}" dt="2023-03-28T20:45:42.555" v="1326" actId="478"/>
          <ac:cxnSpMkLst>
            <pc:docMk/>
            <pc:sldMk cId="1461724430" sldId="2076138241"/>
            <ac:cxnSpMk id="49" creationId="{14904E61-3685-504C-8E8C-DC589EE1D3DD}"/>
          </ac:cxnSpMkLst>
        </pc:cxnChg>
        <pc:cxnChg chg="del mod">
          <ac:chgData name="Rachel Profitt" userId="33e63d03-b0ce-4cee-8a7f-3417702ed3c2" providerId="ADAL" clId="{D91B8440-F8F4-4D43-9146-7F6856229CE8}" dt="2023-03-28T20:45:41.645" v="1325" actId="478"/>
          <ac:cxnSpMkLst>
            <pc:docMk/>
            <pc:sldMk cId="1461724430" sldId="2076138241"/>
            <ac:cxnSpMk id="51" creationId="{078AD473-1A3F-39A3-96E5-7B86C95A8157}"/>
          </ac:cxnSpMkLst>
        </pc:cxnChg>
        <pc:cxnChg chg="mod">
          <ac:chgData name="Rachel Profitt" userId="33e63d03-b0ce-4cee-8a7f-3417702ed3c2" providerId="ADAL" clId="{D91B8440-F8F4-4D43-9146-7F6856229CE8}" dt="2023-03-28T20:45:49.929" v="1346" actId="1036"/>
          <ac:cxnSpMkLst>
            <pc:docMk/>
            <pc:sldMk cId="1461724430" sldId="2076138241"/>
            <ac:cxnSpMk id="53" creationId="{E22A9478-2443-8294-B703-46CA21F971D5}"/>
          </ac:cxnSpMkLst>
        </pc:cxnChg>
        <pc:cxnChg chg="mod">
          <ac:chgData name="Rachel Profitt" userId="33e63d03-b0ce-4cee-8a7f-3417702ed3c2" providerId="ADAL" clId="{D91B8440-F8F4-4D43-9146-7F6856229CE8}" dt="2023-03-28T20:50:08.794" v="1391" actId="1076"/>
          <ac:cxnSpMkLst>
            <pc:docMk/>
            <pc:sldMk cId="1461724430" sldId="2076138241"/>
            <ac:cxnSpMk id="55" creationId="{29699BEE-0DB3-340C-7D94-24E039A7EC4B}"/>
          </ac:cxnSpMkLst>
        </pc:cxnChg>
        <pc:cxnChg chg="del mod">
          <ac:chgData name="Rachel Profitt" userId="33e63d03-b0ce-4cee-8a7f-3417702ed3c2" providerId="ADAL" clId="{D91B8440-F8F4-4D43-9146-7F6856229CE8}" dt="2023-03-28T20:45:07.365" v="1305" actId="478"/>
          <ac:cxnSpMkLst>
            <pc:docMk/>
            <pc:sldMk cId="1461724430" sldId="2076138241"/>
            <ac:cxnSpMk id="95" creationId="{EBC244F7-A18A-8869-39E6-173754E96CF5}"/>
          </ac:cxnSpMkLst>
        </pc:cxnChg>
        <pc:cxnChg chg="del mod">
          <ac:chgData name="Rachel Profitt" userId="33e63d03-b0ce-4cee-8a7f-3417702ed3c2" providerId="ADAL" clId="{D91B8440-F8F4-4D43-9146-7F6856229CE8}" dt="2023-03-28T20:45:10.332" v="1309" actId="478"/>
          <ac:cxnSpMkLst>
            <pc:docMk/>
            <pc:sldMk cId="1461724430" sldId="2076138241"/>
            <ac:cxnSpMk id="100" creationId="{9C66B91F-634C-B1BB-3972-8C81BF512F23}"/>
          </ac:cxnSpMkLst>
        </pc:cxnChg>
        <pc:cxnChg chg="del mod">
          <ac:chgData name="Rachel Profitt" userId="33e63d03-b0ce-4cee-8a7f-3417702ed3c2" providerId="ADAL" clId="{D91B8440-F8F4-4D43-9146-7F6856229CE8}" dt="2023-03-28T20:45:09.845" v="1308" actId="478"/>
          <ac:cxnSpMkLst>
            <pc:docMk/>
            <pc:sldMk cId="1461724430" sldId="2076138241"/>
            <ac:cxnSpMk id="104" creationId="{6D28C6EF-A59E-E8FE-9F62-47C0FE870CD2}"/>
          </ac:cxnSpMkLst>
        </pc:cxnChg>
        <pc:cxnChg chg="del mod">
          <ac:chgData name="Rachel Profitt" userId="33e63d03-b0ce-4cee-8a7f-3417702ed3c2" providerId="ADAL" clId="{D91B8440-F8F4-4D43-9146-7F6856229CE8}" dt="2023-03-28T20:45:09.213" v="1307" actId="478"/>
          <ac:cxnSpMkLst>
            <pc:docMk/>
            <pc:sldMk cId="1461724430" sldId="2076138241"/>
            <ac:cxnSpMk id="107" creationId="{34DD6DD8-6EE9-3035-6DD3-8097BFE82BCF}"/>
          </ac:cxnSpMkLst>
        </pc:cxnChg>
        <pc:cxnChg chg="del mod">
          <ac:chgData name="Rachel Profitt" userId="33e63d03-b0ce-4cee-8a7f-3417702ed3c2" providerId="ADAL" clId="{D91B8440-F8F4-4D43-9146-7F6856229CE8}" dt="2023-03-28T20:45:08.620" v="1306" actId="478"/>
          <ac:cxnSpMkLst>
            <pc:docMk/>
            <pc:sldMk cId="1461724430" sldId="2076138241"/>
            <ac:cxnSpMk id="112" creationId="{D14E5DAD-1931-6155-0480-ABDE2A2180C2}"/>
          </ac:cxnSpMkLst>
        </pc:cxnChg>
        <pc:cxnChg chg="del mod">
          <ac:chgData name="Rachel Profitt" userId="33e63d03-b0ce-4cee-8a7f-3417702ed3c2" providerId="ADAL" clId="{D91B8440-F8F4-4D43-9146-7F6856229CE8}" dt="2023-03-28T20:42:07.943" v="1107" actId="478"/>
          <ac:cxnSpMkLst>
            <pc:docMk/>
            <pc:sldMk cId="1461724430" sldId="2076138241"/>
            <ac:cxnSpMk id="117" creationId="{2941AC02-B5CC-0398-984E-A1EAF08D3300}"/>
          </ac:cxnSpMkLst>
        </pc:cxnChg>
        <pc:cxnChg chg="del mod">
          <ac:chgData name="Rachel Profitt" userId="33e63d03-b0ce-4cee-8a7f-3417702ed3c2" providerId="ADAL" clId="{D91B8440-F8F4-4D43-9146-7F6856229CE8}" dt="2023-03-28T20:42:14.622" v="1109" actId="478"/>
          <ac:cxnSpMkLst>
            <pc:docMk/>
            <pc:sldMk cId="1461724430" sldId="2076138241"/>
            <ac:cxnSpMk id="130" creationId="{87F42E28-C4EE-E61E-71BC-8FF6369DFFBA}"/>
          </ac:cxnSpMkLst>
        </pc:cxnChg>
        <pc:cxnChg chg="del mod">
          <ac:chgData name="Rachel Profitt" userId="33e63d03-b0ce-4cee-8a7f-3417702ed3c2" providerId="ADAL" clId="{D91B8440-F8F4-4D43-9146-7F6856229CE8}" dt="2023-03-28T20:45:16.036" v="1315" actId="478"/>
          <ac:cxnSpMkLst>
            <pc:docMk/>
            <pc:sldMk cId="1461724430" sldId="2076138241"/>
            <ac:cxnSpMk id="143" creationId="{0B1331E3-F58F-8870-D9FF-4E603545EB4D}"/>
          </ac:cxnSpMkLst>
        </pc:cxnChg>
        <pc:cxnChg chg="del mod">
          <ac:chgData name="Rachel Profitt" userId="33e63d03-b0ce-4cee-8a7f-3417702ed3c2" providerId="ADAL" clId="{D91B8440-F8F4-4D43-9146-7F6856229CE8}" dt="2023-03-28T20:45:15.373" v="1314" actId="478"/>
          <ac:cxnSpMkLst>
            <pc:docMk/>
            <pc:sldMk cId="1461724430" sldId="2076138241"/>
            <ac:cxnSpMk id="145" creationId="{9276F23A-BED3-8B32-9F21-C95D9A0C911F}"/>
          </ac:cxnSpMkLst>
        </pc:cxnChg>
        <pc:cxnChg chg="del mod">
          <ac:chgData name="Rachel Profitt" userId="33e63d03-b0ce-4cee-8a7f-3417702ed3c2" providerId="ADAL" clId="{D91B8440-F8F4-4D43-9146-7F6856229CE8}" dt="2023-03-28T20:45:14.770" v="1313" actId="478"/>
          <ac:cxnSpMkLst>
            <pc:docMk/>
            <pc:sldMk cId="1461724430" sldId="2076138241"/>
            <ac:cxnSpMk id="147" creationId="{A2CC83CE-81FA-AB08-131E-5A271633C740}"/>
          </ac:cxnSpMkLst>
        </pc:cxnChg>
        <pc:cxnChg chg="del mod">
          <ac:chgData name="Rachel Profitt" userId="33e63d03-b0ce-4cee-8a7f-3417702ed3c2" providerId="ADAL" clId="{D91B8440-F8F4-4D43-9146-7F6856229CE8}" dt="2023-03-28T20:45:18.609" v="1316" actId="478"/>
          <ac:cxnSpMkLst>
            <pc:docMk/>
            <pc:sldMk cId="1461724430" sldId="2076138241"/>
            <ac:cxnSpMk id="152" creationId="{AE8C46B5-6F5E-FCD4-D20F-38CE296720E9}"/>
          </ac:cxnSpMkLst>
        </pc:cxnChg>
        <pc:cxnChg chg="del mod">
          <ac:chgData name="Rachel Profitt" userId="33e63d03-b0ce-4cee-8a7f-3417702ed3c2" providerId="ADAL" clId="{D91B8440-F8F4-4D43-9146-7F6856229CE8}" dt="2023-03-28T20:45:14.090" v="1312" actId="478"/>
          <ac:cxnSpMkLst>
            <pc:docMk/>
            <pc:sldMk cId="1461724430" sldId="2076138241"/>
            <ac:cxnSpMk id="159" creationId="{D4542A34-AA95-D3B5-91E0-A105999EC861}"/>
          </ac:cxnSpMkLst>
        </pc:cxnChg>
        <pc:cxnChg chg="del mod">
          <ac:chgData name="Rachel Profitt" userId="33e63d03-b0ce-4cee-8a7f-3417702ed3c2" providerId="ADAL" clId="{D91B8440-F8F4-4D43-9146-7F6856229CE8}" dt="2023-03-28T20:45:12.960" v="1311" actId="478"/>
          <ac:cxnSpMkLst>
            <pc:docMk/>
            <pc:sldMk cId="1461724430" sldId="2076138241"/>
            <ac:cxnSpMk id="164" creationId="{C0DA998B-E7BF-151E-49EF-F6BD8C931FA2}"/>
          </ac:cxnSpMkLst>
        </pc:cxnChg>
        <pc:cxnChg chg="del mod">
          <ac:chgData name="Rachel Profitt" userId="33e63d03-b0ce-4cee-8a7f-3417702ed3c2" providerId="ADAL" clId="{D91B8440-F8F4-4D43-9146-7F6856229CE8}" dt="2023-03-28T20:45:12.132" v="1310" actId="478"/>
          <ac:cxnSpMkLst>
            <pc:docMk/>
            <pc:sldMk cId="1461724430" sldId="2076138241"/>
            <ac:cxnSpMk id="166" creationId="{A4DCF0AE-5840-E1C3-966F-3AAB27C10273}"/>
          </ac:cxnSpMkLst>
        </pc:cxnChg>
        <pc:cxnChg chg="del mod">
          <ac:chgData name="Rachel Profitt" userId="33e63d03-b0ce-4cee-8a7f-3417702ed3c2" providerId="ADAL" clId="{D91B8440-F8F4-4D43-9146-7F6856229CE8}" dt="2023-03-28T20:42:20.719" v="1114" actId="478"/>
          <ac:cxnSpMkLst>
            <pc:docMk/>
            <pc:sldMk cId="1461724430" sldId="2076138241"/>
            <ac:cxnSpMk id="185" creationId="{90F676E5-D7CF-688B-4A0F-B4058360E5FC}"/>
          </ac:cxnSpMkLst>
        </pc:cxnChg>
        <pc:cxnChg chg="del mod">
          <ac:chgData name="Rachel Profitt" userId="33e63d03-b0ce-4cee-8a7f-3417702ed3c2" providerId="ADAL" clId="{D91B8440-F8F4-4D43-9146-7F6856229CE8}" dt="2023-03-28T20:42:23.124" v="1117" actId="478"/>
          <ac:cxnSpMkLst>
            <pc:docMk/>
            <pc:sldMk cId="1461724430" sldId="2076138241"/>
            <ac:cxnSpMk id="188" creationId="{CF114CAB-8ED0-7B71-442D-3125CF7C6ACB}"/>
          </ac:cxnSpMkLst>
        </pc:cxnChg>
        <pc:cxnChg chg="del mod">
          <ac:chgData name="Rachel Profitt" userId="33e63d03-b0ce-4cee-8a7f-3417702ed3c2" providerId="ADAL" clId="{D91B8440-F8F4-4D43-9146-7F6856229CE8}" dt="2023-03-28T20:42:21.981" v="1116" actId="478"/>
          <ac:cxnSpMkLst>
            <pc:docMk/>
            <pc:sldMk cId="1461724430" sldId="2076138241"/>
            <ac:cxnSpMk id="195" creationId="{F61D12A9-B8AC-5CF2-2899-85DB909468DE}"/>
          </ac:cxnSpMkLst>
        </pc:cxnChg>
        <pc:cxnChg chg="del mod">
          <ac:chgData name="Rachel Profitt" userId="33e63d03-b0ce-4cee-8a7f-3417702ed3c2" providerId="ADAL" clId="{D91B8440-F8F4-4D43-9146-7F6856229CE8}" dt="2023-03-28T20:42:19.930" v="1113" actId="478"/>
          <ac:cxnSpMkLst>
            <pc:docMk/>
            <pc:sldMk cId="1461724430" sldId="2076138241"/>
            <ac:cxnSpMk id="197" creationId="{A20A330F-60AF-2D7C-7C28-7A09362741F4}"/>
          </ac:cxnSpMkLst>
        </pc:cxnChg>
        <pc:cxnChg chg="del mod">
          <ac:chgData name="Rachel Profitt" userId="33e63d03-b0ce-4cee-8a7f-3417702ed3c2" providerId="ADAL" clId="{D91B8440-F8F4-4D43-9146-7F6856229CE8}" dt="2023-03-28T20:46:10.062" v="1350" actId="478"/>
          <ac:cxnSpMkLst>
            <pc:docMk/>
            <pc:sldMk cId="1461724430" sldId="2076138241"/>
            <ac:cxnSpMk id="203" creationId="{F14BB911-695B-C4EA-837F-7E12348298A7}"/>
          </ac:cxnSpMkLst>
        </pc:cxnChg>
        <pc:cxnChg chg="del mod">
          <ac:chgData name="Rachel Profitt" userId="33e63d03-b0ce-4cee-8a7f-3417702ed3c2" providerId="ADAL" clId="{D91B8440-F8F4-4D43-9146-7F6856229CE8}" dt="2023-03-28T20:42:13.942" v="1108" actId="478"/>
          <ac:cxnSpMkLst>
            <pc:docMk/>
            <pc:sldMk cId="1461724430" sldId="2076138241"/>
            <ac:cxnSpMk id="214" creationId="{CCFDCD83-57C3-EFA3-0025-939733B08CF2}"/>
          </ac:cxnSpMkLst>
        </pc:cxnChg>
        <pc:cxnChg chg="del mod">
          <ac:chgData name="Rachel Profitt" userId="33e63d03-b0ce-4cee-8a7f-3417702ed3c2" providerId="ADAL" clId="{D91B8440-F8F4-4D43-9146-7F6856229CE8}" dt="2023-03-28T20:42:07.235" v="1106" actId="478"/>
          <ac:cxnSpMkLst>
            <pc:docMk/>
            <pc:sldMk cId="1461724430" sldId="2076138241"/>
            <ac:cxnSpMk id="217" creationId="{14021FEF-2779-5774-6CEE-0E4565FE3E36}"/>
          </ac:cxnSpMkLst>
        </pc:cxnChg>
        <pc:cxnChg chg="del mod">
          <ac:chgData name="Rachel Profitt" userId="33e63d03-b0ce-4cee-8a7f-3417702ed3c2" providerId="ADAL" clId="{D91B8440-F8F4-4D43-9146-7F6856229CE8}" dt="2023-03-28T20:42:21.334" v="1115" actId="478"/>
          <ac:cxnSpMkLst>
            <pc:docMk/>
            <pc:sldMk cId="1461724430" sldId="2076138241"/>
            <ac:cxnSpMk id="263" creationId="{CBABE288-4CEA-A9E8-EA9D-8393C8D4AAFE}"/>
          </ac:cxnSpMkLst>
        </pc:cxnChg>
        <pc:cxnChg chg="mod">
          <ac:chgData name="Rachel Profitt" userId="33e63d03-b0ce-4cee-8a7f-3417702ed3c2" providerId="ADAL" clId="{D91B8440-F8F4-4D43-9146-7F6856229CE8}" dt="2023-03-28T21:00:10.976" v="1457" actId="1076"/>
          <ac:cxnSpMkLst>
            <pc:docMk/>
            <pc:sldMk cId="1461724430" sldId="2076138241"/>
            <ac:cxnSpMk id="274" creationId="{6986B72F-99C4-9FF6-4D62-A137D1FCAA7B}"/>
          </ac:cxnSpMkLst>
        </pc:cxnChg>
        <pc:cxnChg chg="add mod">
          <ac:chgData name="Rachel Profitt" userId="33e63d03-b0ce-4cee-8a7f-3417702ed3c2" providerId="ADAL" clId="{D91B8440-F8F4-4D43-9146-7F6856229CE8}" dt="2023-03-28T20:51:29.155" v="1392" actId="1076"/>
          <ac:cxnSpMkLst>
            <pc:docMk/>
            <pc:sldMk cId="1461724430" sldId="2076138241"/>
            <ac:cxnSpMk id="302" creationId="{0E13D711-DD70-26D3-C077-71CAFFE4C47E}"/>
          </ac:cxnSpMkLst>
        </pc:cxnChg>
        <pc:cxnChg chg="add mod">
          <ac:chgData name="Rachel Profitt" userId="33e63d03-b0ce-4cee-8a7f-3417702ed3c2" providerId="ADAL" clId="{D91B8440-F8F4-4D43-9146-7F6856229CE8}" dt="2023-03-28T20:50:08.794" v="1391" actId="1076"/>
          <ac:cxnSpMkLst>
            <pc:docMk/>
            <pc:sldMk cId="1461724430" sldId="2076138241"/>
            <ac:cxnSpMk id="304" creationId="{D2496BF4-7146-C00D-DD4E-335C8CD694DB}"/>
          </ac:cxnSpMkLst>
        </pc:cxnChg>
        <pc:cxnChg chg="add mod">
          <ac:chgData name="Rachel Profitt" userId="33e63d03-b0ce-4cee-8a7f-3417702ed3c2" providerId="ADAL" clId="{D91B8440-F8F4-4D43-9146-7F6856229CE8}" dt="2023-03-28T20:51:35.847" v="1394" actId="14100"/>
          <ac:cxnSpMkLst>
            <pc:docMk/>
            <pc:sldMk cId="1461724430" sldId="2076138241"/>
            <ac:cxnSpMk id="306" creationId="{C7701E47-EA8F-B244-8E74-6276E5327644}"/>
          </ac:cxnSpMkLst>
        </pc:cxnChg>
        <pc:cxnChg chg="add mod">
          <ac:chgData name="Rachel Profitt" userId="33e63d03-b0ce-4cee-8a7f-3417702ed3c2" providerId="ADAL" clId="{D91B8440-F8F4-4D43-9146-7F6856229CE8}" dt="2023-03-28T20:51:52.851" v="1398" actId="14100"/>
          <ac:cxnSpMkLst>
            <pc:docMk/>
            <pc:sldMk cId="1461724430" sldId="2076138241"/>
            <ac:cxnSpMk id="307" creationId="{DD1842DB-5F81-2254-7D23-462B3A9F5959}"/>
          </ac:cxnSpMkLst>
        </pc:cxnChg>
        <pc:cxnChg chg="add">
          <ac:chgData name="Rachel Profitt" userId="33e63d03-b0ce-4cee-8a7f-3417702ed3c2" providerId="ADAL" clId="{D91B8440-F8F4-4D43-9146-7F6856229CE8}" dt="2023-03-28T20:49:08.588" v="1382" actId="11529"/>
          <ac:cxnSpMkLst>
            <pc:docMk/>
            <pc:sldMk cId="1461724430" sldId="2076138241"/>
            <ac:cxnSpMk id="316" creationId="{A340ED31-1A08-F2D9-883A-A9BC266D06CB}"/>
          </ac:cxnSpMkLst>
        </pc:cxnChg>
        <pc:cxnChg chg="add">
          <ac:chgData name="Rachel Profitt" userId="33e63d03-b0ce-4cee-8a7f-3417702ed3c2" providerId="ADAL" clId="{D91B8440-F8F4-4D43-9146-7F6856229CE8}" dt="2023-03-28T20:49:13.148" v="1383" actId="11529"/>
          <ac:cxnSpMkLst>
            <pc:docMk/>
            <pc:sldMk cId="1461724430" sldId="2076138241"/>
            <ac:cxnSpMk id="318" creationId="{49B3F7D3-4958-0C96-B465-BE7F2564C5AD}"/>
          </ac:cxnSpMkLst>
        </pc:cxnChg>
        <pc:cxnChg chg="add">
          <ac:chgData name="Rachel Profitt" userId="33e63d03-b0ce-4cee-8a7f-3417702ed3c2" providerId="ADAL" clId="{D91B8440-F8F4-4D43-9146-7F6856229CE8}" dt="2023-03-28T20:49:20.695" v="1384" actId="11529"/>
          <ac:cxnSpMkLst>
            <pc:docMk/>
            <pc:sldMk cId="1461724430" sldId="2076138241"/>
            <ac:cxnSpMk id="320" creationId="{78CC220F-5437-3C14-8075-EC11BCACA48A}"/>
          </ac:cxnSpMkLst>
        </pc:cxnChg>
        <pc:cxnChg chg="add mod">
          <ac:chgData name="Rachel Profitt" userId="33e63d03-b0ce-4cee-8a7f-3417702ed3c2" providerId="ADAL" clId="{D91B8440-F8F4-4D43-9146-7F6856229CE8}" dt="2023-03-28T20:51:52.851" v="1398" actId="14100"/>
          <ac:cxnSpMkLst>
            <pc:docMk/>
            <pc:sldMk cId="1461724430" sldId="2076138241"/>
            <ac:cxnSpMk id="326" creationId="{CB41B168-EF50-D448-0F1C-DD5A36E3B08E}"/>
          </ac:cxnSpMkLst>
        </pc:cxnChg>
        <pc:cxnChg chg="add mod">
          <ac:chgData name="Rachel Profitt" userId="33e63d03-b0ce-4cee-8a7f-3417702ed3c2" providerId="ADAL" clId="{D91B8440-F8F4-4D43-9146-7F6856229CE8}" dt="2023-03-28T21:04:39.849" v="1473" actId="1076"/>
          <ac:cxnSpMkLst>
            <pc:docMk/>
            <pc:sldMk cId="1461724430" sldId="2076138241"/>
            <ac:cxnSpMk id="343" creationId="{6B1CEE31-AFDF-F47F-753F-3BB1495BEFDA}"/>
          </ac:cxnSpMkLst>
        </pc:cxnChg>
        <pc:cxnChg chg="add del mod">
          <ac:chgData name="Rachel Profitt" userId="33e63d03-b0ce-4cee-8a7f-3417702ed3c2" providerId="ADAL" clId="{D91B8440-F8F4-4D43-9146-7F6856229CE8}" dt="2023-03-28T20:58:49.390" v="1440" actId="478"/>
          <ac:cxnSpMkLst>
            <pc:docMk/>
            <pc:sldMk cId="1461724430" sldId="2076138241"/>
            <ac:cxnSpMk id="345" creationId="{04113CDC-D66D-EA09-ED9A-3EFBE14B2D90}"/>
          </ac:cxnSpMkLst>
        </pc:cxnChg>
        <pc:cxnChg chg="add del mod">
          <ac:chgData name="Rachel Profitt" userId="33e63d03-b0ce-4cee-8a7f-3417702ed3c2" providerId="ADAL" clId="{D91B8440-F8F4-4D43-9146-7F6856229CE8}" dt="2023-03-28T20:58:44.708" v="1439" actId="478"/>
          <ac:cxnSpMkLst>
            <pc:docMk/>
            <pc:sldMk cId="1461724430" sldId="2076138241"/>
            <ac:cxnSpMk id="347" creationId="{31492EAA-5F07-5955-C5B3-864BF429EA1F}"/>
          </ac:cxnSpMkLst>
        </pc:cxnChg>
        <pc:cxnChg chg="add mod">
          <ac:chgData name="Rachel Profitt" userId="33e63d03-b0ce-4cee-8a7f-3417702ed3c2" providerId="ADAL" clId="{D91B8440-F8F4-4D43-9146-7F6856229CE8}" dt="2023-03-28T21:19:02.002" v="1500" actId="14100"/>
          <ac:cxnSpMkLst>
            <pc:docMk/>
            <pc:sldMk cId="1461724430" sldId="2076138241"/>
            <ac:cxnSpMk id="349" creationId="{233AF774-B48A-0300-273A-6D202E210A8C}"/>
          </ac:cxnSpMkLst>
        </pc:cxnChg>
        <pc:cxnChg chg="add del mod">
          <ac:chgData name="Rachel Profitt" userId="33e63d03-b0ce-4cee-8a7f-3417702ed3c2" providerId="ADAL" clId="{D91B8440-F8F4-4D43-9146-7F6856229CE8}" dt="2023-03-28T20:59:18.022" v="1446" actId="478"/>
          <ac:cxnSpMkLst>
            <pc:docMk/>
            <pc:sldMk cId="1461724430" sldId="2076138241"/>
            <ac:cxnSpMk id="353" creationId="{0F1432B9-1D77-70D9-E68E-81ACB4D33C7B}"/>
          </ac:cxnSpMkLst>
        </pc:cxnChg>
        <pc:cxnChg chg="add del mod">
          <ac:chgData name="Rachel Profitt" userId="33e63d03-b0ce-4cee-8a7f-3417702ed3c2" providerId="ADAL" clId="{D91B8440-F8F4-4D43-9146-7F6856229CE8}" dt="2023-03-28T20:59:17.028" v="1445" actId="478"/>
          <ac:cxnSpMkLst>
            <pc:docMk/>
            <pc:sldMk cId="1461724430" sldId="2076138241"/>
            <ac:cxnSpMk id="355" creationId="{34D21B11-D222-20B2-F343-5020072CA6F1}"/>
          </ac:cxnSpMkLst>
        </pc:cxnChg>
        <pc:cxnChg chg="add del mod">
          <ac:chgData name="Rachel Profitt" userId="33e63d03-b0ce-4cee-8a7f-3417702ed3c2" providerId="ADAL" clId="{D91B8440-F8F4-4D43-9146-7F6856229CE8}" dt="2023-03-28T20:59:16.106" v="1444" actId="478"/>
          <ac:cxnSpMkLst>
            <pc:docMk/>
            <pc:sldMk cId="1461724430" sldId="2076138241"/>
            <ac:cxnSpMk id="357" creationId="{821DAE5A-BBA2-032A-B6D2-589ACD1A5C6D}"/>
          </ac:cxnSpMkLst>
        </pc:cxnChg>
        <pc:cxnChg chg="add mod">
          <ac:chgData name="Rachel Profitt" userId="33e63d03-b0ce-4cee-8a7f-3417702ed3c2" providerId="ADAL" clId="{D91B8440-F8F4-4D43-9146-7F6856229CE8}" dt="2023-03-28T20:58:31.695" v="1436" actId="1076"/>
          <ac:cxnSpMkLst>
            <pc:docMk/>
            <pc:sldMk cId="1461724430" sldId="2076138241"/>
            <ac:cxnSpMk id="361" creationId="{43898FA0-F7D1-B44D-2959-C4460FFC716B}"/>
          </ac:cxnSpMkLst>
        </pc:cxnChg>
        <pc:cxnChg chg="add mod">
          <ac:chgData name="Rachel Profitt" userId="33e63d03-b0ce-4cee-8a7f-3417702ed3c2" providerId="ADAL" clId="{D91B8440-F8F4-4D43-9146-7F6856229CE8}" dt="2023-03-28T20:58:31.695" v="1436" actId="1076"/>
          <ac:cxnSpMkLst>
            <pc:docMk/>
            <pc:sldMk cId="1461724430" sldId="2076138241"/>
            <ac:cxnSpMk id="364" creationId="{8C422F58-F7C3-2666-EFBF-3622B5732547}"/>
          </ac:cxnSpMkLst>
        </pc:cxnChg>
        <pc:cxnChg chg="add mod">
          <ac:chgData name="Rachel Profitt" userId="33e63d03-b0ce-4cee-8a7f-3417702ed3c2" providerId="ADAL" clId="{D91B8440-F8F4-4D43-9146-7F6856229CE8}" dt="2023-03-28T20:58:31.695" v="1436" actId="1076"/>
          <ac:cxnSpMkLst>
            <pc:docMk/>
            <pc:sldMk cId="1461724430" sldId="2076138241"/>
            <ac:cxnSpMk id="366" creationId="{18AB791C-18D8-2B07-4AF9-8624BD3E87C0}"/>
          </ac:cxnSpMkLst>
        </pc:cxnChg>
        <pc:cxnChg chg="add mod">
          <ac:chgData name="Rachel Profitt" userId="33e63d03-b0ce-4cee-8a7f-3417702ed3c2" providerId="ADAL" clId="{D91B8440-F8F4-4D43-9146-7F6856229CE8}" dt="2023-03-28T20:58:31.695" v="1436" actId="1076"/>
          <ac:cxnSpMkLst>
            <pc:docMk/>
            <pc:sldMk cId="1461724430" sldId="2076138241"/>
            <ac:cxnSpMk id="368" creationId="{13F2A109-CD7A-92D2-0764-7824EE845C70}"/>
          </ac:cxnSpMkLst>
        </pc:cxnChg>
        <pc:cxnChg chg="add mod">
          <ac:chgData name="Rachel Profitt" userId="33e63d03-b0ce-4cee-8a7f-3417702ed3c2" providerId="ADAL" clId="{D91B8440-F8F4-4D43-9146-7F6856229CE8}" dt="2023-03-28T20:58:31.695" v="1436" actId="1076"/>
          <ac:cxnSpMkLst>
            <pc:docMk/>
            <pc:sldMk cId="1461724430" sldId="2076138241"/>
            <ac:cxnSpMk id="370" creationId="{E0820AEA-5383-18A8-6E71-43AB490E2DBD}"/>
          </ac:cxnSpMkLst>
        </pc:cxnChg>
        <pc:cxnChg chg="add mod">
          <ac:chgData name="Rachel Profitt" userId="33e63d03-b0ce-4cee-8a7f-3417702ed3c2" providerId="ADAL" clId="{D91B8440-F8F4-4D43-9146-7F6856229CE8}" dt="2023-03-28T20:58:31.695" v="1436" actId="1076"/>
          <ac:cxnSpMkLst>
            <pc:docMk/>
            <pc:sldMk cId="1461724430" sldId="2076138241"/>
            <ac:cxnSpMk id="372" creationId="{B2640C33-FACE-23E8-D56A-47B6B3CF3F19}"/>
          </ac:cxnSpMkLst>
        </pc:cxnChg>
        <pc:cxnChg chg="add mod">
          <ac:chgData name="Rachel Profitt" userId="33e63d03-b0ce-4cee-8a7f-3417702ed3c2" providerId="ADAL" clId="{D91B8440-F8F4-4D43-9146-7F6856229CE8}" dt="2023-03-28T20:58:31.695" v="1436" actId="1076"/>
          <ac:cxnSpMkLst>
            <pc:docMk/>
            <pc:sldMk cId="1461724430" sldId="2076138241"/>
            <ac:cxnSpMk id="374" creationId="{FAA71AB0-CE27-E523-7FB6-4C1785F7934A}"/>
          </ac:cxnSpMkLst>
        </pc:cxnChg>
        <pc:cxnChg chg="add mod">
          <ac:chgData name="Rachel Profitt" userId="33e63d03-b0ce-4cee-8a7f-3417702ed3c2" providerId="ADAL" clId="{D91B8440-F8F4-4D43-9146-7F6856229CE8}" dt="2023-03-28T20:58:31.695" v="1436" actId="1076"/>
          <ac:cxnSpMkLst>
            <pc:docMk/>
            <pc:sldMk cId="1461724430" sldId="2076138241"/>
            <ac:cxnSpMk id="376" creationId="{044F04C9-BE0C-BDF1-DD42-1DD2A6C2D951}"/>
          </ac:cxnSpMkLst>
        </pc:cxnChg>
        <pc:cxnChg chg="add del mod">
          <ac:chgData name="Rachel Profitt" userId="33e63d03-b0ce-4cee-8a7f-3417702ed3c2" providerId="ADAL" clId="{D91B8440-F8F4-4D43-9146-7F6856229CE8}" dt="2023-03-28T20:58:07.674" v="1434" actId="478"/>
          <ac:cxnSpMkLst>
            <pc:docMk/>
            <pc:sldMk cId="1461724430" sldId="2076138241"/>
            <ac:cxnSpMk id="378" creationId="{427E9F8A-2F6F-2D55-7920-3A59D3E98205}"/>
          </ac:cxnSpMkLst>
        </pc:cxnChg>
        <pc:cxnChg chg="add del mod">
          <ac:chgData name="Rachel Profitt" userId="33e63d03-b0ce-4cee-8a7f-3417702ed3c2" providerId="ADAL" clId="{D91B8440-F8F4-4D43-9146-7F6856229CE8}" dt="2023-03-28T20:58:05.971" v="1433" actId="478"/>
          <ac:cxnSpMkLst>
            <pc:docMk/>
            <pc:sldMk cId="1461724430" sldId="2076138241"/>
            <ac:cxnSpMk id="383" creationId="{5488BA37-8D6C-32A4-2EB7-83CA476C84E5}"/>
          </ac:cxnSpMkLst>
        </pc:cxnChg>
        <pc:cxnChg chg="add del mod">
          <ac:chgData name="Rachel Profitt" userId="33e63d03-b0ce-4cee-8a7f-3417702ed3c2" providerId="ADAL" clId="{D91B8440-F8F4-4D43-9146-7F6856229CE8}" dt="2023-03-28T20:58:03.541" v="1432" actId="478"/>
          <ac:cxnSpMkLst>
            <pc:docMk/>
            <pc:sldMk cId="1461724430" sldId="2076138241"/>
            <ac:cxnSpMk id="387" creationId="{EDE1F246-D5B3-2DE4-CA83-9261034B4740}"/>
          </ac:cxnSpMkLst>
        </pc:cxnChg>
        <pc:cxnChg chg="add del mod">
          <ac:chgData name="Rachel Profitt" userId="33e63d03-b0ce-4cee-8a7f-3417702ed3c2" providerId="ADAL" clId="{D91B8440-F8F4-4D43-9146-7F6856229CE8}" dt="2023-03-28T20:58:01.563" v="1431" actId="478"/>
          <ac:cxnSpMkLst>
            <pc:docMk/>
            <pc:sldMk cId="1461724430" sldId="2076138241"/>
            <ac:cxnSpMk id="390" creationId="{713617B4-0A4D-5B41-2B30-99DA048EC217}"/>
          </ac:cxnSpMkLst>
        </pc:cxnChg>
        <pc:cxnChg chg="add del mod">
          <ac:chgData name="Rachel Profitt" userId="33e63d03-b0ce-4cee-8a7f-3417702ed3c2" providerId="ADAL" clId="{D91B8440-F8F4-4D43-9146-7F6856229CE8}" dt="2023-03-28T20:59:29.549" v="1448" actId="478"/>
          <ac:cxnSpMkLst>
            <pc:docMk/>
            <pc:sldMk cId="1461724430" sldId="2076138241"/>
            <ac:cxnSpMk id="409" creationId="{D532C6E7-0CD0-7C4C-65D0-5D9AD8B07688}"/>
          </ac:cxnSpMkLst>
        </pc:cxnChg>
        <pc:cxnChg chg="add mod">
          <ac:chgData name="Rachel Profitt" userId="33e63d03-b0ce-4cee-8a7f-3417702ed3c2" providerId="ADAL" clId="{D91B8440-F8F4-4D43-9146-7F6856229CE8}" dt="2023-03-28T21:04:54.927" v="1475" actId="14100"/>
          <ac:cxnSpMkLst>
            <pc:docMk/>
            <pc:sldMk cId="1461724430" sldId="2076138241"/>
            <ac:cxnSpMk id="412" creationId="{C9789DDD-B8B1-1266-AAC2-9008F7F063D8}"/>
          </ac:cxnSpMkLst>
        </pc:cxnChg>
        <pc:cxnChg chg="add mod">
          <ac:chgData name="Rachel Profitt" userId="33e63d03-b0ce-4cee-8a7f-3417702ed3c2" providerId="ADAL" clId="{D91B8440-F8F4-4D43-9146-7F6856229CE8}" dt="2023-03-28T21:04:59.655" v="1476" actId="14100"/>
          <ac:cxnSpMkLst>
            <pc:docMk/>
            <pc:sldMk cId="1461724430" sldId="2076138241"/>
            <ac:cxnSpMk id="416" creationId="{3F8653E6-F487-7D48-B45F-A7F7D751306D}"/>
          </ac:cxnSpMkLst>
        </pc:cxnChg>
        <pc:cxnChg chg="add del mod">
          <ac:chgData name="Rachel Profitt" userId="33e63d03-b0ce-4cee-8a7f-3417702ed3c2" providerId="ADAL" clId="{D91B8440-F8F4-4D43-9146-7F6856229CE8}" dt="2023-03-28T21:03:36.731" v="1471" actId="478"/>
          <ac:cxnSpMkLst>
            <pc:docMk/>
            <pc:sldMk cId="1461724430" sldId="2076138241"/>
            <ac:cxnSpMk id="422" creationId="{28CD99C4-6172-0E0D-C921-E420598C6B7C}"/>
          </ac:cxnSpMkLst>
        </pc:cxnChg>
        <pc:cxnChg chg="add">
          <ac:chgData name="Rachel Profitt" userId="33e63d03-b0ce-4cee-8a7f-3417702ed3c2" providerId="ADAL" clId="{D91B8440-F8F4-4D43-9146-7F6856229CE8}" dt="2023-03-28T21:05:55.721" v="1477" actId="11529"/>
          <ac:cxnSpMkLst>
            <pc:docMk/>
            <pc:sldMk cId="1461724430" sldId="2076138241"/>
            <ac:cxnSpMk id="436" creationId="{D7538FD8-F06B-4F75-8AB6-CA6615BC7C5C}"/>
          </ac:cxnSpMkLst>
        </pc:cxnChg>
        <pc:cxnChg chg="add">
          <ac:chgData name="Rachel Profitt" userId="33e63d03-b0ce-4cee-8a7f-3417702ed3c2" providerId="ADAL" clId="{D91B8440-F8F4-4D43-9146-7F6856229CE8}" dt="2023-03-28T21:05:59.713" v="1478" actId="11529"/>
          <ac:cxnSpMkLst>
            <pc:docMk/>
            <pc:sldMk cId="1461724430" sldId="2076138241"/>
            <ac:cxnSpMk id="438" creationId="{561C531C-D5EA-3637-63FB-AB3311C73FFB}"/>
          </ac:cxnSpMkLst>
        </pc:cxnChg>
        <pc:cxnChg chg="add mod">
          <ac:chgData name="Rachel Profitt" userId="33e63d03-b0ce-4cee-8a7f-3417702ed3c2" providerId="ADAL" clId="{D91B8440-F8F4-4D43-9146-7F6856229CE8}" dt="2023-03-28T21:23:18.077" v="1548" actId="14100"/>
          <ac:cxnSpMkLst>
            <pc:docMk/>
            <pc:sldMk cId="1461724430" sldId="2076138241"/>
            <ac:cxnSpMk id="440" creationId="{65E9F623-DA01-71E3-9EEA-5A88144AFE04}"/>
          </ac:cxnSpMkLst>
        </pc:cxnChg>
        <pc:cxnChg chg="add mod">
          <ac:chgData name="Rachel Profitt" userId="33e63d03-b0ce-4cee-8a7f-3417702ed3c2" providerId="ADAL" clId="{D91B8440-F8F4-4D43-9146-7F6856229CE8}" dt="2023-03-28T21:23:12.027" v="1547" actId="14100"/>
          <ac:cxnSpMkLst>
            <pc:docMk/>
            <pc:sldMk cId="1461724430" sldId="2076138241"/>
            <ac:cxnSpMk id="443" creationId="{DC3CBC8A-5AE8-9215-FEF4-2D6D2E2F98D5}"/>
          </ac:cxnSpMkLst>
        </pc:cxnChg>
        <pc:cxnChg chg="add mod">
          <ac:chgData name="Rachel Profitt" userId="33e63d03-b0ce-4cee-8a7f-3417702ed3c2" providerId="ADAL" clId="{D91B8440-F8F4-4D43-9146-7F6856229CE8}" dt="2023-03-28T21:23:05.512" v="1546" actId="14100"/>
          <ac:cxnSpMkLst>
            <pc:docMk/>
            <pc:sldMk cId="1461724430" sldId="2076138241"/>
            <ac:cxnSpMk id="448" creationId="{B65415B1-3948-EF4C-1227-7FAA10939BED}"/>
          </ac:cxnSpMkLst>
        </pc:cxnChg>
        <pc:cxnChg chg="add mod">
          <ac:chgData name="Rachel Profitt" userId="33e63d03-b0ce-4cee-8a7f-3417702ed3c2" providerId="ADAL" clId="{D91B8440-F8F4-4D43-9146-7F6856229CE8}" dt="2023-03-28T21:22:58.503" v="1545" actId="14100"/>
          <ac:cxnSpMkLst>
            <pc:docMk/>
            <pc:sldMk cId="1461724430" sldId="2076138241"/>
            <ac:cxnSpMk id="451" creationId="{A99ECD55-6F77-F1EF-8981-0E469815FA4C}"/>
          </ac:cxnSpMkLst>
        </pc:cxnChg>
        <pc:cxnChg chg="add mod">
          <ac:chgData name="Rachel Profitt" userId="33e63d03-b0ce-4cee-8a7f-3417702ed3c2" providerId="ADAL" clId="{D91B8440-F8F4-4D43-9146-7F6856229CE8}" dt="2023-03-28T21:22:48.526" v="1544" actId="14100"/>
          <ac:cxnSpMkLst>
            <pc:docMk/>
            <pc:sldMk cId="1461724430" sldId="2076138241"/>
            <ac:cxnSpMk id="454" creationId="{1B2A330F-DE60-7C8B-77B8-4B1C33BB11E7}"/>
          </ac:cxnSpMkLst>
        </pc:cxnChg>
        <pc:cxnChg chg="add mod">
          <ac:chgData name="Rachel Profitt" userId="33e63d03-b0ce-4cee-8a7f-3417702ed3c2" providerId="ADAL" clId="{D91B8440-F8F4-4D43-9146-7F6856229CE8}" dt="2023-03-28T21:18:17.300" v="1497" actId="14100"/>
          <ac:cxnSpMkLst>
            <pc:docMk/>
            <pc:sldMk cId="1461724430" sldId="2076138241"/>
            <ac:cxnSpMk id="458" creationId="{3E45DA84-7147-B2A3-41CF-8581654DEC42}"/>
          </ac:cxnSpMkLst>
        </pc:cxnChg>
        <pc:cxnChg chg="add mod">
          <ac:chgData name="Rachel Profitt" userId="33e63d03-b0ce-4cee-8a7f-3417702ed3c2" providerId="ADAL" clId="{D91B8440-F8F4-4D43-9146-7F6856229CE8}" dt="2023-03-28T21:22:40.756" v="1543" actId="14100"/>
          <ac:cxnSpMkLst>
            <pc:docMk/>
            <pc:sldMk cId="1461724430" sldId="2076138241"/>
            <ac:cxnSpMk id="461" creationId="{9DF87191-E0A7-2DD9-B6DD-40EE0581180D}"/>
          </ac:cxnSpMkLst>
        </pc:cxnChg>
        <pc:cxnChg chg="add mod">
          <ac:chgData name="Rachel Profitt" userId="33e63d03-b0ce-4cee-8a7f-3417702ed3c2" providerId="ADAL" clId="{D91B8440-F8F4-4D43-9146-7F6856229CE8}" dt="2023-03-28T21:19:16.481" v="1504" actId="14100"/>
          <ac:cxnSpMkLst>
            <pc:docMk/>
            <pc:sldMk cId="1461724430" sldId="2076138241"/>
            <ac:cxnSpMk id="464" creationId="{7039630D-F98C-06B3-4A33-702F77490A0C}"/>
          </ac:cxnSpMkLst>
        </pc:cxnChg>
        <pc:cxnChg chg="add mod">
          <ac:chgData name="Rachel Profitt" userId="33e63d03-b0ce-4cee-8a7f-3417702ed3c2" providerId="ADAL" clId="{D91B8440-F8F4-4D43-9146-7F6856229CE8}" dt="2023-03-28T21:19:27.659" v="1508" actId="14100"/>
          <ac:cxnSpMkLst>
            <pc:docMk/>
            <pc:sldMk cId="1461724430" sldId="2076138241"/>
            <ac:cxnSpMk id="468" creationId="{BAC4FA8D-9714-9338-53E5-3A92DD9B9F20}"/>
          </ac:cxnSpMkLst>
        </pc:cxnChg>
        <pc:cxnChg chg="add mod">
          <ac:chgData name="Rachel Profitt" userId="33e63d03-b0ce-4cee-8a7f-3417702ed3c2" providerId="ADAL" clId="{D91B8440-F8F4-4D43-9146-7F6856229CE8}" dt="2023-03-28T21:19:39.801" v="1512" actId="14100"/>
          <ac:cxnSpMkLst>
            <pc:docMk/>
            <pc:sldMk cId="1461724430" sldId="2076138241"/>
            <ac:cxnSpMk id="472" creationId="{33B87B47-62CF-C6E3-EC23-93DDFC09F11E}"/>
          </ac:cxnSpMkLst>
        </pc:cxnChg>
        <pc:cxnChg chg="add mod">
          <ac:chgData name="Rachel Profitt" userId="33e63d03-b0ce-4cee-8a7f-3417702ed3c2" providerId="ADAL" clId="{D91B8440-F8F4-4D43-9146-7F6856229CE8}" dt="2023-03-28T21:21:21.280" v="1532" actId="14100"/>
          <ac:cxnSpMkLst>
            <pc:docMk/>
            <pc:sldMk cId="1461724430" sldId="2076138241"/>
            <ac:cxnSpMk id="476" creationId="{BFB8BEC8-3A89-B89B-6C74-69770291ADBB}"/>
          </ac:cxnSpMkLst>
        </pc:cxnChg>
        <pc:cxnChg chg="add mod">
          <ac:chgData name="Rachel Profitt" userId="33e63d03-b0ce-4cee-8a7f-3417702ed3c2" providerId="ADAL" clId="{D91B8440-F8F4-4D43-9146-7F6856229CE8}" dt="2023-03-28T21:21:35.518" v="1534" actId="14100"/>
          <ac:cxnSpMkLst>
            <pc:docMk/>
            <pc:sldMk cId="1461724430" sldId="2076138241"/>
            <ac:cxnSpMk id="482" creationId="{6470355B-0592-04CD-2F74-27CFFF7F3077}"/>
          </ac:cxnSpMkLst>
        </pc:cxnChg>
        <pc:cxnChg chg="add mod">
          <ac:chgData name="Rachel Profitt" userId="33e63d03-b0ce-4cee-8a7f-3417702ed3c2" providerId="ADAL" clId="{D91B8440-F8F4-4D43-9146-7F6856229CE8}" dt="2023-03-28T21:21:41.660" v="1536" actId="14100"/>
          <ac:cxnSpMkLst>
            <pc:docMk/>
            <pc:sldMk cId="1461724430" sldId="2076138241"/>
            <ac:cxnSpMk id="486" creationId="{524B6E91-8149-4E94-FB61-29642D3D5876}"/>
          </ac:cxnSpMkLst>
        </pc:cxnChg>
        <pc:cxnChg chg="add mod">
          <ac:chgData name="Rachel Profitt" userId="33e63d03-b0ce-4cee-8a7f-3417702ed3c2" providerId="ADAL" clId="{D91B8440-F8F4-4D43-9146-7F6856229CE8}" dt="2023-03-28T21:21:39.319" v="1535" actId="14100"/>
          <ac:cxnSpMkLst>
            <pc:docMk/>
            <pc:sldMk cId="1461724430" sldId="2076138241"/>
            <ac:cxnSpMk id="490" creationId="{9D40C249-827E-7FD9-52CE-0C6882062934}"/>
          </ac:cxnSpMkLst>
        </pc:cxnChg>
        <pc:cxnChg chg="add mod">
          <ac:chgData name="Rachel Profitt" userId="33e63d03-b0ce-4cee-8a7f-3417702ed3c2" providerId="ADAL" clId="{D91B8440-F8F4-4D43-9146-7F6856229CE8}" dt="2023-03-28T21:24:11.513" v="1552" actId="14100"/>
          <ac:cxnSpMkLst>
            <pc:docMk/>
            <pc:sldMk cId="1461724430" sldId="2076138241"/>
            <ac:cxnSpMk id="511" creationId="{5A0F38CD-1941-EA7D-98BC-93E57178E9C7}"/>
          </ac:cxnSpMkLst>
        </pc:cxnChg>
        <pc:cxnChg chg="add mod">
          <ac:chgData name="Rachel Profitt" userId="33e63d03-b0ce-4cee-8a7f-3417702ed3c2" providerId="ADAL" clId="{D91B8440-F8F4-4D43-9146-7F6856229CE8}" dt="2023-03-28T21:24:25.239" v="1556" actId="14100"/>
          <ac:cxnSpMkLst>
            <pc:docMk/>
            <pc:sldMk cId="1461724430" sldId="2076138241"/>
            <ac:cxnSpMk id="515" creationId="{A8F00AB6-5BD6-33C4-531B-10242F780B53}"/>
          </ac:cxnSpMkLst>
        </pc:cxnChg>
        <pc:cxnChg chg="add mod">
          <ac:chgData name="Rachel Profitt" userId="33e63d03-b0ce-4cee-8a7f-3417702ed3c2" providerId="ADAL" clId="{D91B8440-F8F4-4D43-9146-7F6856229CE8}" dt="2023-03-28T21:28:52.143" v="1657" actId="14100"/>
          <ac:cxnSpMkLst>
            <pc:docMk/>
            <pc:sldMk cId="1461724430" sldId="2076138241"/>
            <ac:cxnSpMk id="520" creationId="{7CCB0164-7F70-8A0F-D85C-4AF157D10ACE}"/>
          </ac:cxnSpMkLst>
        </pc:cxnChg>
        <pc:cxnChg chg="add mod">
          <ac:chgData name="Rachel Profitt" userId="33e63d03-b0ce-4cee-8a7f-3417702ed3c2" providerId="ADAL" clId="{D91B8440-F8F4-4D43-9146-7F6856229CE8}" dt="2023-03-28T21:28:18.195" v="1651" actId="14100"/>
          <ac:cxnSpMkLst>
            <pc:docMk/>
            <pc:sldMk cId="1461724430" sldId="2076138241"/>
            <ac:cxnSpMk id="522" creationId="{B10A78C2-C2E4-472A-46F2-AC2E3AE9CFCB}"/>
          </ac:cxnSpMkLst>
        </pc:cxnChg>
        <pc:cxnChg chg="add mod">
          <ac:chgData name="Rachel Profitt" userId="33e63d03-b0ce-4cee-8a7f-3417702ed3c2" providerId="ADAL" clId="{D91B8440-F8F4-4D43-9146-7F6856229CE8}" dt="2023-03-28T21:28:05.190" v="1648" actId="14100"/>
          <ac:cxnSpMkLst>
            <pc:docMk/>
            <pc:sldMk cId="1461724430" sldId="2076138241"/>
            <ac:cxnSpMk id="524" creationId="{2F234D96-0B90-67A3-F223-30E1D8B6CDD2}"/>
          </ac:cxnSpMkLst>
        </pc:cxnChg>
        <pc:cxnChg chg="add mod">
          <ac:chgData name="Rachel Profitt" userId="33e63d03-b0ce-4cee-8a7f-3417702ed3c2" providerId="ADAL" clId="{D91B8440-F8F4-4D43-9146-7F6856229CE8}" dt="2023-03-28T21:27:57.955" v="1647" actId="14100"/>
          <ac:cxnSpMkLst>
            <pc:docMk/>
            <pc:sldMk cId="1461724430" sldId="2076138241"/>
            <ac:cxnSpMk id="526" creationId="{59CB6F02-42B2-A5F6-678B-FFCE54D08119}"/>
          </ac:cxnSpMkLst>
        </pc:cxnChg>
        <pc:cxnChg chg="add mod">
          <ac:chgData name="Rachel Profitt" userId="33e63d03-b0ce-4cee-8a7f-3417702ed3c2" providerId="ADAL" clId="{D91B8440-F8F4-4D43-9146-7F6856229CE8}" dt="2023-03-28T21:27:42.361" v="1646" actId="14100"/>
          <ac:cxnSpMkLst>
            <pc:docMk/>
            <pc:sldMk cId="1461724430" sldId="2076138241"/>
            <ac:cxnSpMk id="528" creationId="{5349213B-6E3E-8127-1AFD-49CA6707C437}"/>
          </ac:cxnSpMkLst>
        </pc:cxnChg>
        <pc:cxnChg chg="add mod">
          <ac:chgData name="Rachel Profitt" userId="33e63d03-b0ce-4cee-8a7f-3417702ed3c2" providerId="ADAL" clId="{D91B8440-F8F4-4D43-9146-7F6856229CE8}" dt="2023-03-28T21:29:21.077" v="1662" actId="14100"/>
          <ac:cxnSpMkLst>
            <pc:docMk/>
            <pc:sldMk cId="1461724430" sldId="2076138241"/>
            <ac:cxnSpMk id="530" creationId="{6F502912-279C-F1E4-529A-51B6058F8055}"/>
          </ac:cxnSpMkLst>
        </pc:cxnChg>
        <pc:cxnChg chg="add del mod">
          <ac:chgData name="Rachel Profitt" userId="33e63d03-b0ce-4cee-8a7f-3417702ed3c2" providerId="ADAL" clId="{D91B8440-F8F4-4D43-9146-7F6856229CE8}" dt="2023-03-28T21:26:30.839" v="1633" actId="478"/>
          <ac:cxnSpMkLst>
            <pc:docMk/>
            <pc:sldMk cId="1461724430" sldId="2076138241"/>
            <ac:cxnSpMk id="532" creationId="{6DA0809C-AFCD-4573-66DE-926A8DC50575}"/>
          </ac:cxnSpMkLst>
        </pc:cxnChg>
        <pc:cxnChg chg="add mod">
          <ac:chgData name="Rachel Profitt" userId="33e63d03-b0ce-4cee-8a7f-3417702ed3c2" providerId="ADAL" clId="{D91B8440-F8F4-4D43-9146-7F6856229CE8}" dt="2023-03-28T21:28:37.012" v="1655" actId="14100"/>
          <ac:cxnSpMkLst>
            <pc:docMk/>
            <pc:sldMk cId="1461724430" sldId="2076138241"/>
            <ac:cxnSpMk id="539" creationId="{FB5DCB00-6D65-6002-8EDA-272DD0F8876B}"/>
          </ac:cxnSpMkLst>
        </pc:cxnChg>
        <pc:cxnChg chg="add mod">
          <ac:chgData name="Rachel Profitt" userId="33e63d03-b0ce-4cee-8a7f-3417702ed3c2" providerId="ADAL" clId="{D91B8440-F8F4-4D43-9146-7F6856229CE8}" dt="2023-03-28T21:29:48.265" v="1664" actId="14100"/>
          <ac:cxnSpMkLst>
            <pc:docMk/>
            <pc:sldMk cId="1461724430" sldId="2076138241"/>
            <ac:cxnSpMk id="561" creationId="{7809B10E-E66A-2E9B-C584-F2BDC88E9FA3}"/>
          </ac:cxnSpMkLst>
        </pc:cxnChg>
        <pc:cxnChg chg="add mod">
          <ac:chgData name="Rachel Profitt" userId="33e63d03-b0ce-4cee-8a7f-3417702ed3c2" providerId="ADAL" clId="{D91B8440-F8F4-4D43-9146-7F6856229CE8}" dt="2023-03-28T21:32:14.311" v="1685" actId="14100"/>
          <ac:cxnSpMkLst>
            <pc:docMk/>
            <pc:sldMk cId="1461724430" sldId="2076138241"/>
            <ac:cxnSpMk id="564" creationId="{A9AF2A89-BF0B-6CAE-402F-8A5702650E44}"/>
          </ac:cxnSpMkLst>
        </pc:cxnChg>
        <pc:cxnChg chg="add mod">
          <ac:chgData name="Rachel Profitt" userId="33e63d03-b0ce-4cee-8a7f-3417702ed3c2" providerId="ADAL" clId="{D91B8440-F8F4-4D43-9146-7F6856229CE8}" dt="2023-03-28T21:32:08.555" v="1684" actId="14100"/>
          <ac:cxnSpMkLst>
            <pc:docMk/>
            <pc:sldMk cId="1461724430" sldId="2076138241"/>
            <ac:cxnSpMk id="567" creationId="{E8AA4C45-2761-3CE9-9A56-1199DF875D99}"/>
          </ac:cxnSpMkLst>
        </pc:cxnChg>
        <pc:cxnChg chg="add mod">
          <ac:chgData name="Rachel Profitt" userId="33e63d03-b0ce-4cee-8a7f-3417702ed3c2" providerId="ADAL" clId="{D91B8440-F8F4-4D43-9146-7F6856229CE8}" dt="2023-03-28T21:32:03.348" v="1683" actId="14100"/>
          <ac:cxnSpMkLst>
            <pc:docMk/>
            <pc:sldMk cId="1461724430" sldId="2076138241"/>
            <ac:cxnSpMk id="570" creationId="{F98C70FA-C3B0-87CF-5CF9-0B6C2CB15944}"/>
          </ac:cxnSpMkLst>
        </pc:cxnChg>
        <pc:cxnChg chg="add mod">
          <ac:chgData name="Rachel Profitt" userId="33e63d03-b0ce-4cee-8a7f-3417702ed3c2" providerId="ADAL" clId="{D91B8440-F8F4-4D43-9146-7F6856229CE8}" dt="2023-03-28T21:31:59.443" v="1682" actId="14100"/>
          <ac:cxnSpMkLst>
            <pc:docMk/>
            <pc:sldMk cId="1461724430" sldId="2076138241"/>
            <ac:cxnSpMk id="573" creationId="{5353895D-00D7-7D12-5122-83810C4E7930}"/>
          </ac:cxnSpMkLst>
        </pc:cxnChg>
        <pc:cxnChg chg="add mod">
          <ac:chgData name="Rachel Profitt" userId="33e63d03-b0ce-4cee-8a7f-3417702ed3c2" providerId="ADAL" clId="{D91B8440-F8F4-4D43-9146-7F6856229CE8}" dt="2023-03-28T21:31:22.110" v="1678" actId="14100"/>
          <ac:cxnSpMkLst>
            <pc:docMk/>
            <pc:sldMk cId="1461724430" sldId="2076138241"/>
            <ac:cxnSpMk id="576" creationId="{7F4FB102-3A62-A68B-C92D-6372E3791AAA}"/>
          </ac:cxnSpMkLst>
        </pc:cxnChg>
        <pc:cxnChg chg="add mod">
          <ac:chgData name="Rachel Profitt" userId="33e63d03-b0ce-4cee-8a7f-3417702ed3c2" providerId="ADAL" clId="{D91B8440-F8F4-4D43-9146-7F6856229CE8}" dt="2023-03-28T21:32:49.705" v="1689" actId="14100"/>
          <ac:cxnSpMkLst>
            <pc:docMk/>
            <pc:sldMk cId="1461724430" sldId="2076138241"/>
            <ac:cxnSpMk id="587" creationId="{599DBA04-4C02-8F0A-C154-5DB3738FA61A}"/>
          </ac:cxnSpMkLst>
        </pc:cxnChg>
      </pc:sldChg>
      <pc:sldChg chg="modSp mod">
        <pc:chgData name="Rachel Profitt" userId="33e63d03-b0ce-4cee-8a7f-3417702ed3c2" providerId="ADAL" clId="{D91B8440-F8F4-4D43-9146-7F6856229CE8}" dt="2023-03-28T19:17:31.690" v="809" actId="5736"/>
        <pc:sldMkLst>
          <pc:docMk/>
          <pc:sldMk cId="1271451233" sldId="2076138244"/>
        </pc:sldMkLst>
        <pc:graphicFrameChg chg="mod modGraphic">
          <ac:chgData name="Rachel Profitt" userId="33e63d03-b0ce-4cee-8a7f-3417702ed3c2" providerId="ADAL" clId="{D91B8440-F8F4-4D43-9146-7F6856229CE8}" dt="2023-03-28T19:17:31.690" v="80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33B16EE3-B784-40DC-8550-1D58E0528687}"/>
    <pc:docChg chg="delSld modSld delSection modSection">
      <pc:chgData name="Rachel Profitt" userId="33e63d03-b0ce-4cee-8a7f-3417702ed3c2" providerId="ADAL" clId="{33B16EE3-B784-40DC-8550-1D58E0528687}" dt="2023-04-21T18:23:31.887" v="21" actId="14100"/>
      <pc:docMkLst>
        <pc:docMk/>
      </pc:docMkLst>
      <pc:sldChg chg="del">
        <pc:chgData name="Rachel Profitt" userId="33e63d03-b0ce-4cee-8a7f-3417702ed3c2" providerId="ADAL" clId="{33B16EE3-B784-40DC-8550-1D58E0528687}" dt="2023-04-21T18:21:06.483" v="2" actId="18676"/>
        <pc:sldMkLst>
          <pc:docMk/>
          <pc:sldMk cId="3957722359" sldId="1660"/>
        </pc:sldMkLst>
      </pc:sldChg>
      <pc:sldChg chg="del">
        <pc:chgData name="Rachel Profitt" userId="33e63d03-b0ce-4cee-8a7f-3417702ed3c2" providerId="ADAL" clId="{33B16EE3-B784-40DC-8550-1D58E0528687}" dt="2023-04-21T18:21:06.483" v="2" actId="18676"/>
        <pc:sldMkLst>
          <pc:docMk/>
          <pc:sldMk cId="737538867" sldId="1804"/>
        </pc:sldMkLst>
      </pc:sldChg>
      <pc:sldChg chg="del">
        <pc:chgData name="Rachel Profitt" userId="33e63d03-b0ce-4cee-8a7f-3417702ed3c2" providerId="ADAL" clId="{33B16EE3-B784-40DC-8550-1D58E0528687}" dt="2023-04-21T18:21:06.483" v="2" actId="18676"/>
        <pc:sldMkLst>
          <pc:docMk/>
          <pc:sldMk cId="673758937" sldId="1994"/>
        </pc:sldMkLst>
      </pc:sldChg>
      <pc:sldChg chg="del">
        <pc:chgData name="Rachel Profitt" userId="33e63d03-b0ce-4cee-8a7f-3417702ed3c2" providerId="ADAL" clId="{33B16EE3-B784-40DC-8550-1D58E0528687}" dt="2023-04-21T18:21:06.483" v="2" actId="18676"/>
        <pc:sldMkLst>
          <pc:docMk/>
          <pc:sldMk cId="458529531" sldId="1995"/>
        </pc:sldMkLst>
      </pc:sldChg>
      <pc:sldChg chg="del">
        <pc:chgData name="Rachel Profitt" userId="33e63d03-b0ce-4cee-8a7f-3417702ed3c2" providerId="ADAL" clId="{33B16EE3-B784-40DC-8550-1D58E0528687}" dt="2023-04-21T18:21:06.483" v="2" actId="18676"/>
        <pc:sldMkLst>
          <pc:docMk/>
          <pc:sldMk cId="1291011522" sldId="2042"/>
        </pc:sldMkLst>
      </pc:sldChg>
      <pc:sldChg chg="del">
        <pc:chgData name="Rachel Profitt" userId="33e63d03-b0ce-4cee-8a7f-3417702ed3c2" providerId="ADAL" clId="{33B16EE3-B784-40DC-8550-1D58E0528687}" dt="2023-04-21T18:21:06.483" v="2" actId="18676"/>
        <pc:sldMkLst>
          <pc:docMk/>
          <pc:sldMk cId="2669305560" sldId="2076138207"/>
        </pc:sldMkLst>
      </pc:sldChg>
      <pc:sldChg chg="del">
        <pc:chgData name="Rachel Profitt" userId="33e63d03-b0ce-4cee-8a7f-3417702ed3c2" providerId="ADAL" clId="{33B16EE3-B784-40DC-8550-1D58E0528687}" dt="2023-04-21T18:21:06.483" v="2" actId="18676"/>
        <pc:sldMkLst>
          <pc:docMk/>
          <pc:sldMk cId="2365472309" sldId="2076138238"/>
        </pc:sldMkLst>
      </pc:sldChg>
      <pc:sldChg chg="del">
        <pc:chgData name="Rachel Profitt" userId="33e63d03-b0ce-4cee-8a7f-3417702ed3c2" providerId="ADAL" clId="{33B16EE3-B784-40DC-8550-1D58E0528687}" dt="2023-04-21T18:20:56.033" v="1" actId="18676"/>
        <pc:sldMkLst>
          <pc:docMk/>
          <pc:sldMk cId="187231817" sldId="2076138239"/>
        </pc:sldMkLst>
      </pc:sldChg>
      <pc:sldChg chg="del">
        <pc:chgData name="Rachel Profitt" userId="33e63d03-b0ce-4cee-8a7f-3417702ed3c2" providerId="ADAL" clId="{33B16EE3-B784-40DC-8550-1D58E0528687}" dt="2023-04-21T18:20:56.033" v="1" actId="18676"/>
        <pc:sldMkLst>
          <pc:docMk/>
          <pc:sldMk cId="1652376440" sldId="2076138240"/>
        </pc:sldMkLst>
      </pc:sldChg>
      <pc:sldChg chg="addSp modSp mod">
        <pc:chgData name="Rachel Profitt" userId="33e63d03-b0ce-4cee-8a7f-3417702ed3c2" providerId="ADAL" clId="{33B16EE3-B784-40DC-8550-1D58E0528687}" dt="2023-04-21T18:23:31.887" v="21" actId="14100"/>
        <pc:sldMkLst>
          <pc:docMk/>
          <pc:sldMk cId="1461724430" sldId="2076138241"/>
        </pc:sldMkLst>
        <pc:cxnChg chg="add mod">
          <ac:chgData name="Rachel Profitt" userId="33e63d03-b0ce-4cee-8a7f-3417702ed3c2" providerId="ADAL" clId="{33B16EE3-B784-40DC-8550-1D58E0528687}" dt="2023-04-21T18:22:13.681" v="7" actId="571"/>
          <ac:cxnSpMkLst>
            <pc:docMk/>
            <pc:sldMk cId="1461724430" sldId="2076138241"/>
            <ac:cxnSpMk id="4" creationId="{6C2B837B-CB8E-9B3B-94FD-85844A3160A5}"/>
          </ac:cxnSpMkLst>
        </pc:cxnChg>
        <pc:cxnChg chg="add mod">
          <ac:chgData name="Rachel Profitt" userId="33e63d03-b0ce-4cee-8a7f-3417702ed3c2" providerId="ADAL" clId="{33B16EE3-B784-40DC-8550-1D58E0528687}" dt="2023-04-21T18:22:13.681" v="7" actId="571"/>
          <ac:cxnSpMkLst>
            <pc:docMk/>
            <pc:sldMk cId="1461724430" sldId="2076138241"/>
            <ac:cxnSpMk id="11" creationId="{4C1FF0D6-7949-7829-4A25-33F0B14ED574}"/>
          </ac:cxnSpMkLst>
        </pc:cxnChg>
        <pc:cxnChg chg="add mod">
          <ac:chgData name="Rachel Profitt" userId="33e63d03-b0ce-4cee-8a7f-3417702ed3c2" providerId="ADAL" clId="{33B16EE3-B784-40DC-8550-1D58E0528687}" dt="2023-04-21T18:22:13.681" v="7" actId="571"/>
          <ac:cxnSpMkLst>
            <pc:docMk/>
            <pc:sldMk cId="1461724430" sldId="2076138241"/>
            <ac:cxnSpMk id="12" creationId="{9255FBE5-78C8-63B2-DD49-5024436C1AB2}"/>
          </ac:cxnSpMkLst>
        </pc:cxnChg>
        <pc:cxnChg chg="add mod">
          <ac:chgData name="Rachel Profitt" userId="33e63d03-b0ce-4cee-8a7f-3417702ed3c2" providerId="ADAL" clId="{33B16EE3-B784-40DC-8550-1D58E0528687}" dt="2023-04-21T18:22:13.681" v="7" actId="571"/>
          <ac:cxnSpMkLst>
            <pc:docMk/>
            <pc:sldMk cId="1461724430" sldId="2076138241"/>
            <ac:cxnSpMk id="13" creationId="{5A04FA45-3AD3-3690-A93F-EAFB96DAF5C8}"/>
          </ac:cxnSpMkLst>
        </pc:cxnChg>
        <pc:cxnChg chg="add mod">
          <ac:chgData name="Rachel Profitt" userId="33e63d03-b0ce-4cee-8a7f-3417702ed3c2" providerId="ADAL" clId="{33B16EE3-B784-40DC-8550-1D58E0528687}" dt="2023-04-21T18:22:13.681" v="7" actId="571"/>
          <ac:cxnSpMkLst>
            <pc:docMk/>
            <pc:sldMk cId="1461724430" sldId="2076138241"/>
            <ac:cxnSpMk id="16" creationId="{0F3504C0-183F-EB1D-5250-8518D91F5DF1}"/>
          </ac:cxnSpMkLst>
        </pc:cxnChg>
        <pc:cxnChg chg="add mod">
          <ac:chgData name="Rachel Profitt" userId="33e63d03-b0ce-4cee-8a7f-3417702ed3c2" providerId="ADAL" clId="{33B16EE3-B784-40DC-8550-1D58E0528687}" dt="2023-04-21T18:22:13.681" v="7" actId="571"/>
          <ac:cxnSpMkLst>
            <pc:docMk/>
            <pc:sldMk cId="1461724430" sldId="2076138241"/>
            <ac:cxnSpMk id="17" creationId="{58115FD3-DD7E-BF2A-7C24-9A7446A3819E}"/>
          </ac:cxnSpMkLst>
        </pc:cxnChg>
        <pc:cxnChg chg="add mod">
          <ac:chgData name="Rachel Profitt" userId="33e63d03-b0ce-4cee-8a7f-3417702ed3c2" providerId="ADAL" clId="{33B16EE3-B784-40DC-8550-1D58E0528687}" dt="2023-04-21T18:22:13.681" v="7" actId="571"/>
          <ac:cxnSpMkLst>
            <pc:docMk/>
            <pc:sldMk cId="1461724430" sldId="2076138241"/>
            <ac:cxnSpMk id="18" creationId="{056C30AF-527F-5CE2-BEAE-455302AC6A2C}"/>
          </ac:cxnSpMkLst>
        </pc:cxnChg>
        <pc:cxnChg chg="add mod">
          <ac:chgData name="Rachel Profitt" userId="33e63d03-b0ce-4cee-8a7f-3417702ed3c2" providerId="ADAL" clId="{33B16EE3-B784-40DC-8550-1D58E0528687}" dt="2023-04-21T18:22:13.681" v="7" actId="571"/>
          <ac:cxnSpMkLst>
            <pc:docMk/>
            <pc:sldMk cId="1461724430" sldId="2076138241"/>
            <ac:cxnSpMk id="19" creationId="{D6D507A1-B9AE-F0E1-0CB2-95C1DEBEAC56}"/>
          </ac:cxnSpMkLst>
        </pc:cxnChg>
        <pc:cxnChg chg="add mod">
          <ac:chgData name="Rachel Profitt" userId="33e63d03-b0ce-4cee-8a7f-3417702ed3c2" providerId="ADAL" clId="{33B16EE3-B784-40DC-8550-1D58E0528687}" dt="2023-04-21T18:22:13.681" v="7" actId="571"/>
          <ac:cxnSpMkLst>
            <pc:docMk/>
            <pc:sldMk cId="1461724430" sldId="2076138241"/>
            <ac:cxnSpMk id="22" creationId="{31B6C1CE-042D-F2E4-74A3-D65381949C8C}"/>
          </ac:cxnSpMkLst>
        </pc:cxnChg>
        <pc:cxnChg chg="add mod">
          <ac:chgData name="Rachel Profitt" userId="33e63d03-b0ce-4cee-8a7f-3417702ed3c2" providerId="ADAL" clId="{33B16EE3-B784-40DC-8550-1D58E0528687}" dt="2023-04-21T18:22:13.681" v="7" actId="571"/>
          <ac:cxnSpMkLst>
            <pc:docMk/>
            <pc:sldMk cId="1461724430" sldId="2076138241"/>
            <ac:cxnSpMk id="23" creationId="{12874FA1-8C0E-6D0D-B202-071E827E5A14}"/>
          </ac:cxnSpMkLst>
        </pc:cxnChg>
        <pc:cxnChg chg="add mod">
          <ac:chgData name="Rachel Profitt" userId="33e63d03-b0ce-4cee-8a7f-3417702ed3c2" providerId="ADAL" clId="{33B16EE3-B784-40DC-8550-1D58E0528687}" dt="2023-04-21T18:22:13.681" v="7" actId="571"/>
          <ac:cxnSpMkLst>
            <pc:docMk/>
            <pc:sldMk cId="1461724430" sldId="2076138241"/>
            <ac:cxnSpMk id="24" creationId="{26D969A8-6F4C-F534-75DD-2E3736FCCE6C}"/>
          </ac:cxnSpMkLst>
        </pc:cxnChg>
        <pc:cxnChg chg="mod">
          <ac:chgData name="Rachel Profitt" userId="33e63d03-b0ce-4cee-8a7f-3417702ed3c2" providerId="ADAL" clId="{33B16EE3-B784-40DC-8550-1D58E0528687}" dt="2023-04-21T18:22:33.192" v="9" actId="1582"/>
          <ac:cxnSpMkLst>
            <pc:docMk/>
            <pc:sldMk cId="1461724430" sldId="2076138241"/>
            <ac:cxnSpMk id="53" creationId="{E22A9478-2443-8294-B703-46CA21F971D5}"/>
          </ac:cxnSpMkLst>
        </pc:cxnChg>
        <pc:cxnChg chg="mod">
          <ac:chgData name="Rachel Profitt" userId="33e63d03-b0ce-4cee-8a7f-3417702ed3c2" providerId="ADAL" clId="{33B16EE3-B784-40DC-8550-1D58E0528687}" dt="2023-04-21T18:22:33.192" v="9" actId="1582"/>
          <ac:cxnSpMkLst>
            <pc:docMk/>
            <pc:sldMk cId="1461724430" sldId="2076138241"/>
            <ac:cxnSpMk id="55" creationId="{29699BEE-0DB3-340C-7D94-24E039A7EC4B}"/>
          </ac:cxnSpMkLst>
        </pc:cxnChg>
        <pc:cxnChg chg="mod">
          <ac:chgData name="Rachel Profitt" userId="33e63d03-b0ce-4cee-8a7f-3417702ed3c2" providerId="ADAL" clId="{33B16EE3-B784-40DC-8550-1D58E0528687}" dt="2023-04-21T18:22:33.192" v="9" actId="1582"/>
          <ac:cxnSpMkLst>
            <pc:docMk/>
            <pc:sldMk cId="1461724430" sldId="2076138241"/>
            <ac:cxnSpMk id="302" creationId="{0E13D711-DD70-26D3-C077-71CAFFE4C47E}"/>
          </ac:cxnSpMkLst>
        </pc:cxnChg>
        <pc:cxnChg chg="mod">
          <ac:chgData name="Rachel Profitt" userId="33e63d03-b0ce-4cee-8a7f-3417702ed3c2" providerId="ADAL" clId="{33B16EE3-B784-40DC-8550-1D58E0528687}" dt="2023-04-21T18:22:33.192" v="9" actId="1582"/>
          <ac:cxnSpMkLst>
            <pc:docMk/>
            <pc:sldMk cId="1461724430" sldId="2076138241"/>
            <ac:cxnSpMk id="304" creationId="{D2496BF4-7146-C00D-DD4E-335C8CD694DB}"/>
          </ac:cxnSpMkLst>
        </pc:cxnChg>
        <pc:cxnChg chg="mod">
          <ac:chgData name="Rachel Profitt" userId="33e63d03-b0ce-4cee-8a7f-3417702ed3c2" providerId="ADAL" clId="{33B16EE3-B784-40DC-8550-1D58E0528687}" dt="2023-04-21T18:22:44.581" v="11" actId="1582"/>
          <ac:cxnSpMkLst>
            <pc:docMk/>
            <pc:sldMk cId="1461724430" sldId="2076138241"/>
            <ac:cxnSpMk id="306" creationId="{C7701E47-EA8F-B244-8E74-6276E5327644}"/>
          </ac:cxnSpMkLst>
        </pc:cxnChg>
        <pc:cxnChg chg="mod">
          <ac:chgData name="Rachel Profitt" userId="33e63d03-b0ce-4cee-8a7f-3417702ed3c2" providerId="ADAL" clId="{33B16EE3-B784-40DC-8550-1D58E0528687}" dt="2023-04-21T18:22:44.581" v="11" actId="1582"/>
          <ac:cxnSpMkLst>
            <pc:docMk/>
            <pc:sldMk cId="1461724430" sldId="2076138241"/>
            <ac:cxnSpMk id="307" creationId="{DD1842DB-5F81-2254-7D23-462B3A9F5959}"/>
          </ac:cxnSpMkLst>
        </pc:cxnChg>
        <pc:cxnChg chg="mod">
          <ac:chgData name="Rachel Profitt" userId="33e63d03-b0ce-4cee-8a7f-3417702ed3c2" providerId="ADAL" clId="{33B16EE3-B784-40DC-8550-1D58E0528687}" dt="2023-04-21T18:22:33.192" v="9" actId="1582"/>
          <ac:cxnSpMkLst>
            <pc:docMk/>
            <pc:sldMk cId="1461724430" sldId="2076138241"/>
            <ac:cxnSpMk id="316" creationId="{A340ED31-1A08-F2D9-883A-A9BC266D06CB}"/>
          </ac:cxnSpMkLst>
        </pc:cxnChg>
        <pc:cxnChg chg="mod">
          <ac:chgData name="Rachel Profitt" userId="33e63d03-b0ce-4cee-8a7f-3417702ed3c2" providerId="ADAL" clId="{33B16EE3-B784-40DC-8550-1D58E0528687}" dt="2023-04-21T18:22:33.192" v="9" actId="1582"/>
          <ac:cxnSpMkLst>
            <pc:docMk/>
            <pc:sldMk cId="1461724430" sldId="2076138241"/>
            <ac:cxnSpMk id="318" creationId="{49B3F7D3-4958-0C96-B465-BE7F2564C5AD}"/>
          </ac:cxnSpMkLst>
        </pc:cxnChg>
        <pc:cxnChg chg="mod">
          <ac:chgData name="Rachel Profitt" userId="33e63d03-b0ce-4cee-8a7f-3417702ed3c2" providerId="ADAL" clId="{33B16EE3-B784-40DC-8550-1D58E0528687}" dt="2023-04-21T18:22:33.192" v="9" actId="1582"/>
          <ac:cxnSpMkLst>
            <pc:docMk/>
            <pc:sldMk cId="1461724430" sldId="2076138241"/>
            <ac:cxnSpMk id="320" creationId="{78CC220F-5437-3C14-8075-EC11BCACA48A}"/>
          </ac:cxnSpMkLst>
        </pc:cxnChg>
        <pc:cxnChg chg="mod">
          <ac:chgData name="Rachel Profitt" userId="33e63d03-b0ce-4cee-8a7f-3417702ed3c2" providerId="ADAL" clId="{33B16EE3-B784-40DC-8550-1D58E0528687}" dt="2023-04-21T18:22:44.581" v="11" actId="1582"/>
          <ac:cxnSpMkLst>
            <pc:docMk/>
            <pc:sldMk cId="1461724430" sldId="2076138241"/>
            <ac:cxnSpMk id="326" creationId="{CB41B168-EF50-D448-0F1C-DD5A36E3B08E}"/>
          </ac:cxnSpMkLst>
        </pc:cxnChg>
        <pc:cxnChg chg="mod">
          <ac:chgData name="Rachel Profitt" userId="33e63d03-b0ce-4cee-8a7f-3417702ed3c2" providerId="ADAL" clId="{33B16EE3-B784-40DC-8550-1D58E0528687}" dt="2023-04-21T18:21:44.573" v="5" actId="1582"/>
          <ac:cxnSpMkLst>
            <pc:docMk/>
            <pc:sldMk cId="1461724430" sldId="2076138241"/>
            <ac:cxnSpMk id="343" creationId="{6B1CEE31-AFDF-F47F-753F-3BB1495BEFDA}"/>
          </ac:cxnSpMkLst>
        </pc:cxnChg>
        <pc:cxnChg chg="mod">
          <ac:chgData name="Rachel Profitt" userId="33e63d03-b0ce-4cee-8a7f-3417702ed3c2" providerId="ADAL" clId="{33B16EE3-B784-40DC-8550-1D58E0528687}" dt="2023-04-21T18:21:44.573" v="5" actId="1582"/>
          <ac:cxnSpMkLst>
            <pc:docMk/>
            <pc:sldMk cId="1461724430" sldId="2076138241"/>
            <ac:cxnSpMk id="349" creationId="{233AF774-B48A-0300-273A-6D202E210A8C}"/>
          </ac:cxnSpMkLst>
        </pc:cxnChg>
        <pc:cxnChg chg="mod">
          <ac:chgData name="Rachel Profitt" userId="33e63d03-b0ce-4cee-8a7f-3417702ed3c2" providerId="ADAL" clId="{33B16EE3-B784-40DC-8550-1D58E0528687}" dt="2023-04-21T18:21:44.573" v="5" actId="1582"/>
          <ac:cxnSpMkLst>
            <pc:docMk/>
            <pc:sldMk cId="1461724430" sldId="2076138241"/>
            <ac:cxnSpMk id="361" creationId="{43898FA0-F7D1-B44D-2959-C4460FFC716B}"/>
          </ac:cxnSpMkLst>
        </pc:cxnChg>
        <pc:cxnChg chg="mod">
          <ac:chgData name="Rachel Profitt" userId="33e63d03-b0ce-4cee-8a7f-3417702ed3c2" providerId="ADAL" clId="{33B16EE3-B784-40DC-8550-1D58E0528687}" dt="2023-04-21T18:21:44.573" v="5" actId="1582"/>
          <ac:cxnSpMkLst>
            <pc:docMk/>
            <pc:sldMk cId="1461724430" sldId="2076138241"/>
            <ac:cxnSpMk id="364" creationId="{8C422F58-F7C3-2666-EFBF-3622B5732547}"/>
          </ac:cxnSpMkLst>
        </pc:cxnChg>
        <pc:cxnChg chg="mod">
          <ac:chgData name="Rachel Profitt" userId="33e63d03-b0ce-4cee-8a7f-3417702ed3c2" providerId="ADAL" clId="{33B16EE3-B784-40DC-8550-1D58E0528687}" dt="2023-04-21T18:21:44.573" v="5" actId="1582"/>
          <ac:cxnSpMkLst>
            <pc:docMk/>
            <pc:sldMk cId="1461724430" sldId="2076138241"/>
            <ac:cxnSpMk id="366" creationId="{18AB791C-18D8-2B07-4AF9-8624BD3E87C0}"/>
          </ac:cxnSpMkLst>
        </pc:cxnChg>
        <pc:cxnChg chg="mod">
          <ac:chgData name="Rachel Profitt" userId="33e63d03-b0ce-4cee-8a7f-3417702ed3c2" providerId="ADAL" clId="{33B16EE3-B784-40DC-8550-1D58E0528687}" dt="2023-04-21T18:21:44.573" v="5" actId="1582"/>
          <ac:cxnSpMkLst>
            <pc:docMk/>
            <pc:sldMk cId="1461724430" sldId="2076138241"/>
            <ac:cxnSpMk id="368" creationId="{13F2A109-CD7A-92D2-0764-7824EE845C70}"/>
          </ac:cxnSpMkLst>
        </pc:cxnChg>
        <pc:cxnChg chg="mod">
          <ac:chgData name="Rachel Profitt" userId="33e63d03-b0ce-4cee-8a7f-3417702ed3c2" providerId="ADAL" clId="{33B16EE3-B784-40DC-8550-1D58E0528687}" dt="2023-04-21T18:21:44.573" v="5" actId="1582"/>
          <ac:cxnSpMkLst>
            <pc:docMk/>
            <pc:sldMk cId="1461724430" sldId="2076138241"/>
            <ac:cxnSpMk id="370" creationId="{E0820AEA-5383-18A8-6E71-43AB490E2DBD}"/>
          </ac:cxnSpMkLst>
        </pc:cxnChg>
        <pc:cxnChg chg="mod">
          <ac:chgData name="Rachel Profitt" userId="33e63d03-b0ce-4cee-8a7f-3417702ed3c2" providerId="ADAL" clId="{33B16EE3-B784-40DC-8550-1D58E0528687}" dt="2023-04-21T18:21:44.573" v="5" actId="1582"/>
          <ac:cxnSpMkLst>
            <pc:docMk/>
            <pc:sldMk cId="1461724430" sldId="2076138241"/>
            <ac:cxnSpMk id="372" creationId="{B2640C33-FACE-23E8-D56A-47B6B3CF3F19}"/>
          </ac:cxnSpMkLst>
        </pc:cxnChg>
        <pc:cxnChg chg="mod">
          <ac:chgData name="Rachel Profitt" userId="33e63d03-b0ce-4cee-8a7f-3417702ed3c2" providerId="ADAL" clId="{33B16EE3-B784-40DC-8550-1D58E0528687}" dt="2023-04-21T18:21:44.573" v="5" actId="1582"/>
          <ac:cxnSpMkLst>
            <pc:docMk/>
            <pc:sldMk cId="1461724430" sldId="2076138241"/>
            <ac:cxnSpMk id="374" creationId="{FAA71AB0-CE27-E523-7FB6-4C1785F7934A}"/>
          </ac:cxnSpMkLst>
        </pc:cxnChg>
        <pc:cxnChg chg="mod">
          <ac:chgData name="Rachel Profitt" userId="33e63d03-b0ce-4cee-8a7f-3417702ed3c2" providerId="ADAL" clId="{33B16EE3-B784-40DC-8550-1D58E0528687}" dt="2023-04-21T18:21:44.573" v="5" actId="1582"/>
          <ac:cxnSpMkLst>
            <pc:docMk/>
            <pc:sldMk cId="1461724430" sldId="2076138241"/>
            <ac:cxnSpMk id="376" creationId="{044F04C9-BE0C-BDF1-DD42-1DD2A6C2D951}"/>
          </ac:cxnSpMkLst>
        </pc:cxnChg>
        <pc:cxnChg chg="mod">
          <ac:chgData name="Rachel Profitt" userId="33e63d03-b0ce-4cee-8a7f-3417702ed3c2" providerId="ADAL" clId="{33B16EE3-B784-40DC-8550-1D58E0528687}" dt="2023-04-21T18:21:44.573" v="5" actId="1582"/>
          <ac:cxnSpMkLst>
            <pc:docMk/>
            <pc:sldMk cId="1461724430" sldId="2076138241"/>
            <ac:cxnSpMk id="412" creationId="{C9789DDD-B8B1-1266-AAC2-9008F7F063D8}"/>
          </ac:cxnSpMkLst>
        </pc:cxnChg>
        <pc:cxnChg chg="mod">
          <ac:chgData name="Rachel Profitt" userId="33e63d03-b0ce-4cee-8a7f-3417702ed3c2" providerId="ADAL" clId="{33B16EE3-B784-40DC-8550-1D58E0528687}" dt="2023-04-21T18:21:44.573" v="5" actId="1582"/>
          <ac:cxnSpMkLst>
            <pc:docMk/>
            <pc:sldMk cId="1461724430" sldId="2076138241"/>
            <ac:cxnSpMk id="416" creationId="{3F8653E6-F487-7D48-B45F-A7F7D751306D}"/>
          </ac:cxnSpMkLst>
        </pc:cxnChg>
        <pc:cxnChg chg="mod">
          <ac:chgData name="Rachel Profitt" userId="33e63d03-b0ce-4cee-8a7f-3417702ed3c2" providerId="ADAL" clId="{33B16EE3-B784-40DC-8550-1D58E0528687}" dt="2023-04-21T18:22:33.192" v="9" actId="1582"/>
          <ac:cxnSpMkLst>
            <pc:docMk/>
            <pc:sldMk cId="1461724430" sldId="2076138241"/>
            <ac:cxnSpMk id="436" creationId="{D7538FD8-F06B-4F75-8AB6-CA6615BC7C5C}"/>
          </ac:cxnSpMkLst>
        </pc:cxnChg>
        <pc:cxnChg chg="mod">
          <ac:chgData name="Rachel Profitt" userId="33e63d03-b0ce-4cee-8a7f-3417702ed3c2" providerId="ADAL" clId="{33B16EE3-B784-40DC-8550-1D58E0528687}" dt="2023-04-21T18:22:33.192" v="9" actId="1582"/>
          <ac:cxnSpMkLst>
            <pc:docMk/>
            <pc:sldMk cId="1461724430" sldId="2076138241"/>
            <ac:cxnSpMk id="438" creationId="{561C531C-D5EA-3637-63FB-AB3311C73FFB}"/>
          </ac:cxnSpMkLst>
        </pc:cxnChg>
        <pc:cxnChg chg="mod">
          <ac:chgData name="Rachel Profitt" userId="33e63d03-b0ce-4cee-8a7f-3417702ed3c2" providerId="ADAL" clId="{33B16EE3-B784-40DC-8550-1D58E0528687}" dt="2023-04-21T18:21:44.573" v="5" actId="1582"/>
          <ac:cxnSpMkLst>
            <pc:docMk/>
            <pc:sldMk cId="1461724430" sldId="2076138241"/>
            <ac:cxnSpMk id="440" creationId="{65E9F623-DA01-71E3-9EEA-5A88144AFE04}"/>
          </ac:cxnSpMkLst>
        </pc:cxnChg>
        <pc:cxnChg chg="mod">
          <ac:chgData name="Rachel Profitt" userId="33e63d03-b0ce-4cee-8a7f-3417702ed3c2" providerId="ADAL" clId="{33B16EE3-B784-40DC-8550-1D58E0528687}" dt="2023-04-21T18:21:44.573" v="5" actId="1582"/>
          <ac:cxnSpMkLst>
            <pc:docMk/>
            <pc:sldMk cId="1461724430" sldId="2076138241"/>
            <ac:cxnSpMk id="443" creationId="{DC3CBC8A-5AE8-9215-FEF4-2D6D2E2F98D5}"/>
          </ac:cxnSpMkLst>
        </pc:cxnChg>
        <pc:cxnChg chg="mod">
          <ac:chgData name="Rachel Profitt" userId="33e63d03-b0ce-4cee-8a7f-3417702ed3c2" providerId="ADAL" clId="{33B16EE3-B784-40DC-8550-1D58E0528687}" dt="2023-04-21T18:21:44.573" v="5" actId="1582"/>
          <ac:cxnSpMkLst>
            <pc:docMk/>
            <pc:sldMk cId="1461724430" sldId="2076138241"/>
            <ac:cxnSpMk id="448" creationId="{B65415B1-3948-EF4C-1227-7FAA10939BED}"/>
          </ac:cxnSpMkLst>
        </pc:cxnChg>
        <pc:cxnChg chg="mod">
          <ac:chgData name="Rachel Profitt" userId="33e63d03-b0ce-4cee-8a7f-3417702ed3c2" providerId="ADAL" clId="{33B16EE3-B784-40DC-8550-1D58E0528687}" dt="2023-04-21T18:21:44.573" v="5" actId="1582"/>
          <ac:cxnSpMkLst>
            <pc:docMk/>
            <pc:sldMk cId="1461724430" sldId="2076138241"/>
            <ac:cxnSpMk id="451" creationId="{A99ECD55-6F77-F1EF-8981-0E469815FA4C}"/>
          </ac:cxnSpMkLst>
        </pc:cxnChg>
        <pc:cxnChg chg="mod">
          <ac:chgData name="Rachel Profitt" userId="33e63d03-b0ce-4cee-8a7f-3417702ed3c2" providerId="ADAL" clId="{33B16EE3-B784-40DC-8550-1D58E0528687}" dt="2023-04-21T18:21:44.573" v="5" actId="1582"/>
          <ac:cxnSpMkLst>
            <pc:docMk/>
            <pc:sldMk cId="1461724430" sldId="2076138241"/>
            <ac:cxnSpMk id="454" creationId="{1B2A330F-DE60-7C8B-77B8-4B1C33BB11E7}"/>
          </ac:cxnSpMkLst>
        </pc:cxnChg>
        <pc:cxnChg chg="mod">
          <ac:chgData name="Rachel Profitt" userId="33e63d03-b0ce-4cee-8a7f-3417702ed3c2" providerId="ADAL" clId="{33B16EE3-B784-40DC-8550-1D58E0528687}" dt="2023-04-21T18:21:44.573" v="5" actId="1582"/>
          <ac:cxnSpMkLst>
            <pc:docMk/>
            <pc:sldMk cId="1461724430" sldId="2076138241"/>
            <ac:cxnSpMk id="458" creationId="{3E45DA84-7147-B2A3-41CF-8581654DEC42}"/>
          </ac:cxnSpMkLst>
        </pc:cxnChg>
        <pc:cxnChg chg="mod">
          <ac:chgData name="Rachel Profitt" userId="33e63d03-b0ce-4cee-8a7f-3417702ed3c2" providerId="ADAL" clId="{33B16EE3-B784-40DC-8550-1D58E0528687}" dt="2023-04-21T18:21:44.573" v="5" actId="1582"/>
          <ac:cxnSpMkLst>
            <pc:docMk/>
            <pc:sldMk cId="1461724430" sldId="2076138241"/>
            <ac:cxnSpMk id="461" creationId="{9DF87191-E0A7-2DD9-B6DD-40EE0581180D}"/>
          </ac:cxnSpMkLst>
        </pc:cxnChg>
        <pc:cxnChg chg="mod">
          <ac:chgData name="Rachel Profitt" userId="33e63d03-b0ce-4cee-8a7f-3417702ed3c2" providerId="ADAL" clId="{33B16EE3-B784-40DC-8550-1D58E0528687}" dt="2023-04-21T18:21:44.573" v="5" actId="1582"/>
          <ac:cxnSpMkLst>
            <pc:docMk/>
            <pc:sldMk cId="1461724430" sldId="2076138241"/>
            <ac:cxnSpMk id="464" creationId="{7039630D-F98C-06B3-4A33-702F77490A0C}"/>
          </ac:cxnSpMkLst>
        </pc:cxnChg>
        <pc:cxnChg chg="mod">
          <ac:chgData name="Rachel Profitt" userId="33e63d03-b0ce-4cee-8a7f-3417702ed3c2" providerId="ADAL" clId="{33B16EE3-B784-40DC-8550-1D58E0528687}" dt="2023-04-21T18:21:44.573" v="5" actId="1582"/>
          <ac:cxnSpMkLst>
            <pc:docMk/>
            <pc:sldMk cId="1461724430" sldId="2076138241"/>
            <ac:cxnSpMk id="468" creationId="{BAC4FA8D-9714-9338-53E5-3A92DD9B9F20}"/>
          </ac:cxnSpMkLst>
        </pc:cxnChg>
        <pc:cxnChg chg="mod">
          <ac:chgData name="Rachel Profitt" userId="33e63d03-b0ce-4cee-8a7f-3417702ed3c2" providerId="ADAL" clId="{33B16EE3-B784-40DC-8550-1D58E0528687}" dt="2023-04-21T18:21:44.573" v="5" actId="1582"/>
          <ac:cxnSpMkLst>
            <pc:docMk/>
            <pc:sldMk cId="1461724430" sldId="2076138241"/>
            <ac:cxnSpMk id="472" creationId="{33B87B47-62CF-C6E3-EC23-93DDFC09F11E}"/>
          </ac:cxnSpMkLst>
        </pc:cxnChg>
        <pc:cxnChg chg="mod">
          <ac:chgData name="Rachel Profitt" userId="33e63d03-b0ce-4cee-8a7f-3417702ed3c2" providerId="ADAL" clId="{33B16EE3-B784-40DC-8550-1D58E0528687}" dt="2023-04-21T18:21:44.573" v="5" actId="1582"/>
          <ac:cxnSpMkLst>
            <pc:docMk/>
            <pc:sldMk cId="1461724430" sldId="2076138241"/>
            <ac:cxnSpMk id="476" creationId="{BFB8BEC8-3A89-B89B-6C74-69770291ADBB}"/>
          </ac:cxnSpMkLst>
        </pc:cxnChg>
        <pc:cxnChg chg="mod">
          <ac:chgData name="Rachel Profitt" userId="33e63d03-b0ce-4cee-8a7f-3417702ed3c2" providerId="ADAL" clId="{33B16EE3-B784-40DC-8550-1D58E0528687}" dt="2023-04-21T18:21:44.573" v="5" actId="1582"/>
          <ac:cxnSpMkLst>
            <pc:docMk/>
            <pc:sldMk cId="1461724430" sldId="2076138241"/>
            <ac:cxnSpMk id="482" creationId="{6470355B-0592-04CD-2F74-27CFFF7F3077}"/>
          </ac:cxnSpMkLst>
        </pc:cxnChg>
        <pc:cxnChg chg="mod">
          <ac:chgData name="Rachel Profitt" userId="33e63d03-b0ce-4cee-8a7f-3417702ed3c2" providerId="ADAL" clId="{33B16EE3-B784-40DC-8550-1D58E0528687}" dt="2023-04-21T18:21:44.573" v="5" actId="1582"/>
          <ac:cxnSpMkLst>
            <pc:docMk/>
            <pc:sldMk cId="1461724430" sldId="2076138241"/>
            <ac:cxnSpMk id="486" creationId="{524B6E91-8149-4E94-FB61-29642D3D5876}"/>
          </ac:cxnSpMkLst>
        </pc:cxnChg>
        <pc:cxnChg chg="mod">
          <ac:chgData name="Rachel Profitt" userId="33e63d03-b0ce-4cee-8a7f-3417702ed3c2" providerId="ADAL" clId="{33B16EE3-B784-40DC-8550-1D58E0528687}" dt="2023-04-21T18:21:44.573" v="5" actId="1582"/>
          <ac:cxnSpMkLst>
            <pc:docMk/>
            <pc:sldMk cId="1461724430" sldId="2076138241"/>
            <ac:cxnSpMk id="490" creationId="{9D40C249-827E-7FD9-52CE-0C6882062934}"/>
          </ac:cxnSpMkLst>
        </pc:cxnChg>
        <pc:cxnChg chg="mod">
          <ac:chgData name="Rachel Profitt" userId="33e63d03-b0ce-4cee-8a7f-3417702ed3c2" providerId="ADAL" clId="{33B16EE3-B784-40DC-8550-1D58E0528687}" dt="2023-04-21T18:21:44.573" v="5" actId="1582"/>
          <ac:cxnSpMkLst>
            <pc:docMk/>
            <pc:sldMk cId="1461724430" sldId="2076138241"/>
            <ac:cxnSpMk id="511" creationId="{5A0F38CD-1941-EA7D-98BC-93E57178E9C7}"/>
          </ac:cxnSpMkLst>
        </pc:cxnChg>
        <pc:cxnChg chg="mod">
          <ac:chgData name="Rachel Profitt" userId="33e63d03-b0ce-4cee-8a7f-3417702ed3c2" providerId="ADAL" clId="{33B16EE3-B784-40DC-8550-1D58E0528687}" dt="2023-04-21T18:21:44.573" v="5" actId="1582"/>
          <ac:cxnSpMkLst>
            <pc:docMk/>
            <pc:sldMk cId="1461724430" sldId="2076138241"/>
            <ac:cxnSpMk id="515" creationId="{A8F00AB6-5BD6-33C4-531B-10242F780B53}"/>
          </ac:cxnSpMkLst>
        </pc:cxnChg>
        <pc:cxnChg chg="mod">
          <ac:chgData name="Rachel Profitt" userId="33e63d03-b0ce-4cee-8a7f-3417702ed3c2" providerId="ADAL" clId="{33B16EE3-B784-40DC-8550-1D58E0528687}" dt="2023-04-21T18:23:03.088" v="13" actId="1582"/>
          <ac:cxnSpMkLst>
            <pc:docMk/>
            <pc:sldMk cId="1461724430" sldId="2076138241"/>
            <ac:cxnSpMk id="520" creationId="{7CCB0164-7F70-8A0F-D85C-4AF157D10ACE}"/>
          </ac:cxnSpMkLst>
        </pc:cxnChg>
        <pc:cxnChg chg="mod">
          <ac:chgData name="Rachel Profitt" userId="33e63d03-b0ce-4cee-8a7f-3417702ed3c2" providerId="ADAL" clId="{33B16EE3-B784-40DC-8550-1D58E0528687}" dt="2023-04-21T18:23:24.978" v="19" actId="1582"/>
          <ac:cxnSpMkLst>
            <pc:docMk/>
            <pc:sldMk cId="1461724430" sldId="2076138241"/>
            <ac:cxnSpMk id="522" creationId="{B10A78C2-C2E4-472A-46F2-AC2E3AE9CFCB}"/>
          </ac:cxnSpMkLst>
        </pc:cxnChg>
        <pc:cxnChg chg="mod">
          <ac:chgData name="Rachel Profitt" userId="33e63d03-b0ce-4cee-8a7f-3417702ed3c2" providerId="ADAL" clId="{33B16EE3-B784-40DC-8550-1D58E0528687}" dt="2023-04-21T18:22:33.192" v="9" actId="1582"/>
          <ac:cxnSpMkLst>
            <pc:docMk/>
            <pc:sldMk cId="1461724430" sldId="2076138241"/>
            <ac:cxnSpMk id="539" creationId="{FB5DCB00-6D65-6002-8EDA-272DD0F8876B}"/>
          </ac:cxnSpMkLst>
        </pc:cxnChg>
        <pc:cxnChg chg="mod">
          <ac:chgData name="Rachel Profitt" userId="33e63d03-b0ce-4cee-8a7f-3417702ed3c2" providerId="ADAL" clId="{33B16EE3-B784-40DC-8550-1D58E0528687}" dt="2023-04-21T18:22:33.192" v="9" actId="1582"/>
          <ac:cxnSpMkLst>
            <pc:docMk/>
            <pc:sldMk cId="1461724430" sldId="2076138241"/>
            <ac:cxnSpMk id="561" creationId="{7809B10E-E66A-2E9B-C584-F2BDC88E9FA3}"/>
          </ac:cxnSpMkLst>
        </pc:cxnChg>
        <pc:cxnChg chg="mod">
          <ac:chgData name="Rachel Profitt" userId="33e63d03-b0ce-4cee-8a7f-3417702ed3c2" providerId="ADAL" clId="{33B16EE3-B784-40DC-8550-1D58E0528687}" dt="2023-04-21T18:22:33.192" v="9" actId="1582"/>
          <ac:cxnSpMkLst>
            <pc:docMk/>
            <pc:sldMk cId="1461724430" sldId="2076138241"/>
            <ac:cxnSpMk id="564" creationId="{A9AF2A89-BF0B-6CAE-402F-8A5702650E44}"/>
          </ac:cxnSpMkLst>
        </pc:cxnChg>
        <pc:cxnChg chg="mod">
          <ac:chgData name="Rachel Profitt" userId="33e63d03-b0ce-4cee-8a7f-3417702ed3c2" providerId="ADAL" clId="{33B16EE3-B784-40DC-8550-1D58E0528687}" dt="2023-04-21T18:22:33.192" v="9" actId="1582"/>
          <ac:cxnSpMkLst>
            <pc:docMk/>
            <pc:sldMk cId="1461724430" sldId="2076138241"/>
            <ac:cxnSpMk id="567" creationId="{E8AA4C45-2761-3CE9-9A56-1199DF875D99}"/>
          </ac:cxnSpMkLst>
        </pc:cxnChg>
        <pc:cxnChg chg="mod">
          <ac:chgData name="Rachel Profitt" userId="33e63d03-b0ce-4cee-8a7f-3417702ed3c2" providerId="ADAL" clId="{33B16EE3-B784-40DC-8550-1D58E0528687}" dt="2023-04-21T18:22:33.192" v="9" actId="1582"/>
          <ac:cxnSpMkLst>
            <pc:docMk/>
            <pc:sldMk cId="1461724430" sldId="2076138241"/>
            <ac:cxnSpMk id="570" creationId="{F98C70FA-C3B0-87CF-5CF9-0B6C2CB15944}"/>
          </ac:cxnSpMkLst>
        </pc:cxnChg>
        <pc:cxnChg chg="mod">
          <ac:chgData name="Rachel Profitt" userId="33e63d03-b0ce-4cee-8a7f-3417702ed3c2" providerId="ADAL" clId="{33B16EE3-B784-40DC-8550-1D58E0528687}" dt="2023-04-21T18:22:33.192" v="9" actId="1582"/>
          <ac:cxnSpMkLst>
            <pc:docMk/>
            <pc:sldMk cId="1461724430" sldId="2076138241"/>
            <ac:cxnSpMk id="573" creationId="{5353895D-00D7-7D12-5122-83810C4E7930}"/>
          </ac:cxnSpMkLst>
        </pc:cxnChg>
        <pc:cxnChg chg="mod">
          <ac:chgData name="Rachel Profitt" userId="33e63d03-b0ce-4cee-8a7f-3417702ed3c2" providerId="ADAL" clId="{33B16EE3-B784-40DC-8550-1D58E0528687}" dt="2023-04-21T18:23:31.887" v="21" actId="14100"/>
          <ac:cxnSpMkLst>
            <pc:docMk/>
            <pc:sldMk cId="1461724430" sldId="2076138241"/>
            <ac:cxnSpMk id="576" creationId="{7F4FB102-3A62-A68B-C92D-6372E3791AAA}"/>
          </ac:cxnSpMkLst>
        </pc:cxnChg>
        <pc:cxnChg chg="mod">
          <ac:chgData name="Rachel Profitt" userId="33e63d03-b0ce-4cee-8a7f-3417702ed3c2" providerId="ADAL" clId="{33B16EE3-B784-40DC-8550-1D58E0528687}" dt="2023-04-21T18:22:33.192" v="9" actId="1582"/>
          <ac:cxnSpMkLst>
            <pc:docMk/>
            <pc:sldMk cId="1461724430" sldId="2076138241"/>
            <ac:cxnSpMk id="587" creationId="{599DBA04-4C02-8F0A-C154-5DB3738FA61A}"/>
          </ac:cxnSpMkLst>
        </pc:cxnChg>
      </pc:sldChg>
      <pc:sldChg chg="del">
        <pc:chgData name="Rachel Profitt" userId="33e63d03-b0ce-4cee-8a7f-3417702ed3c2" providerId="ADAL" clId="{33B16EE3-B784-40DC-8550-1D58E0528687}" dt="2023-04-21T18:20:53.113" v="0" actId="18676"/>
        <pc:sldMkLst>
          <pc:docMk/>
          <pc:sldMk cId="2108815306" sldId="2076138242"/>
        </pc:sldMkLst>
      </pc:sldChg>
      <pc:sldChg chg="del">
        <pc:chgData name="Rachel Profitt" userId="33e63d03-b0ce-4cee-8a7f-3417702ed3c2" providerId="ADAL" clId="{33B16EE3-B784-40DC-8550-1D58E0528687}" dt="2023-04-21T18:21:11.631" v="3" actId="18676"/>
        <pc:sldMkLst>
          <pc:docMk/>
          <pc:sldMk cId="1797999038" sldId="20761382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660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6600"/>
            <a:t>Record to report</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660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C8B457AF-9131-4C98-A272-8DED83CF6BBF}">
      <dgm:prSet phldrT="[Text]" custT="1"/>
      <dgm:spPr/>
      <dgm:t>
        <a:bodyPr/>
        <a:lstStyle/>
        <a:p>
          <a:r>
            <a:rPr lang="en-US" sz="2800"/>
            <a:t>Acquire to dispose</a:t>
          </a:r>
        </a:p>
      </dgm:t>
    </dgm:pt>
    <dgm:pt modelId="{A3A6329E-EFA1-4FFE-900D-8CAFF113B870}" type="parTrans" cxnId="{359C3BE3-F266-4F55-9927-EA1A6E10BC3D}">
      <dgm:prSet/>
      <dgm:spPr/>
      <dgm:t>
        <a:bodyPr/>
        <a:lstStyle/>
        <a:p>
          <a:endParaRPr lang="en-US" sz="2400"/>
        </a:p>
      </dgm:t>
    </dgm:pt>
    <dgm:pt modelId="{8EB684D6-2289-4C5C-B2DC-5CD70B57D053}" type="sibTrans" cxnId="{359C3BE3-F266-4F55-9927-EA1A6E10BC3D}">
      <dgm:prSet/>
      <dgm:spPr/>
      <dgm:t>
        <a:bodyPr/>
        <a:lstStyle/>
        <a:p>
          <a:endParaRPr lang="en-US" sz="2400"/>
        </a:p>
      </dgm:t>
    </dgm:pt>
    <dgm:pt modelId="{1FE733E5-1A76-4F7F-B13E-08476C09EC65}">
      <dgm:prSet phldrT="[Text]" custT="1"/>
      <dgm:spPr/>
      <dgm:t>
        <a:bodyPr/>
        <a:lstStyle/>
        <a:p>
          <a:r>
            <a:rPr lang="en-US" sz="2800"/>
            <a:t>Forecast to plan</a:t>
          </a:r>
        </a:p>
      </dgm:t>
    </dgm:pt>
    <dgm:pt modelId="{E5411563-1729-4BBB-9B77-D110DE7A597B}" type="parTrans" cxnId="{D6F17754-DF05-4B8B-A1A7-1CC42BB76FB0}">
      <dgm:prSet/>
      <dgm:spPr/>
      <dgm:t>
        <a:bodyPr/>
        <a:lstStyle/>
        <a:p>
          <a:endParaRPr lang="en-US" sz="2400"/>
        </a:p>
      </dgm:t>
    </dgm:pt>
    <dgm:pt modelId="{5F56ADCA-0AD7-4142-852F-2BF224558EC0}" type="sibTrans" cxnId="{D6F17754-DF05-4B8B-A1A7-1CC42BB76FB0}">
      <dgm:prSet/>
      <dgm:spPr/>
      <dgm:t>
        <a:bodyPr/>
        <a:lstStyle/>
        <a:p>
          <a:endParaRPr lang="en-US" sz="2400"/>
        </a:p>
      </dgm:t>
    </dgm:pt>
    <dgm:pt modelId="{436B09E8-B238-4D0B-B42D-24B7B0E0BFC8}">
      <dgm:prSet phldrT="[Text]" custT="1"/>
      <dgm:spPr/>
      <dgm:t>
        <a:bodyPr/>
        <a:lstStyle/>
        <a:p>
          <a:r>
            <a:rPr lang="en-US" sz="2800"/>
            <a:t>Hire to retire</a:t>
          </a:r>
        </a:p>
      </dgm:t>
    </dgm:pt>
    <dgm:pt modelId="{D977CC39-6DAF-48F1-8862-563C6F1CA4AA}" type="parTrans" cxnId="{6690E627-B4F9-4582-9E0E-097C18E7F90A}">
      <dgm:prSet/>
      <dgm:spPr/>
      <dgm:t>
        <a:bodyPr/>
        <a:lstStyle/>
        <a:p>
          <a:endParaRPr lang="en-US" sz="2400"/>
        </a:p>
      </dgm:t>
    </dgm:pt>
    <dgm:pt modelId="{425C8B9F-DA57-4967-98A8-979948D910B0}" type="sibTrans" cxnId="{6690E627-B4F9-4582-9E0E-097C18E7F90A}">
      <dgm:prSet/>
      <dgm:spPr/>
      <dgm:t>
        <a:bodyPr/>
        <a:lstStyle/>
        <a:p>
          <a:endParaRPr lang="en-US" sz="2400"/>
        </a:p>
      </dgm:t>
    </dgm:pt>
    <dgm:pt modelId="{58708C1D-948C-48C7-AB7C-CBF4CEF1F0CD}">
      <dgm:prSet phldrT="[Text]" custT="1"/>
      <dgm:spPr/>
      <dgm:t>
        <a:bodyPr/>
        <a:lstStyle/>
        <a:p>
          <a:r>
            <a:rPr lang="en-US" sz="2800"/>
            <a:t>Inventory to deliver</a:t>
          </a:r>
        </a:p>
      </dgm:t>
    </dgm:pt>
    <dgm:pt modelId="{2AFCE4D2-8156-4B00-8C46-0D90936224E6}" type="parTrans" cxnId="{345478AC-5A20-45CC-A426-4968E47E4DF3}">
      <dgm:prSet/>
      <dgm:spPr/>
      <dgm:t>
        <a:bodyPr/>
        <a:lstStyle/>
        <a:p>
          <a:endParaRPr lang="en-US" sz="2400"/>
        </a:p>
      </dgm:t>
    </dgm:pt>
    <dgm:pt modelId="{3553221E-06E2-4A42-BD3B-207FF9304634}" type="sibTrans" cxnId="{345478AC-5A20-45CC-A426-4968E47E4DF3}">
      <dgm:prSet/>
      <dgm:spPr/>
      <dgm:t>
        <a:bodyPr/>
        <a:lstStyle/>
        <a:p>
          <a:endParaRPr lang="en-US" sz="2400"/>
        </a:p>
      </dgm:t>
    </dgm:pt>
    <dgm:pt modelId="{1635B5A4-D2AF-4261-B206-FCA9A84E1C97}">
      <dgm:prSet phldrT="[Text]" custT="1"/>
      <dgm:spPr/>
      <dgm:t>
        <a:bodyPr/>
        <a:lstStyle/>
        <a:p>
          <a:r>
            <a:rPr lang="en-US" sz="2800"/>
            <a:t>Acquire to dispose</a:t>
          </a:r>
        </a:p>
      </dgm:t>
    </dgm:pt>
    <dgm:pt modelId="{F7D7C806-0E0D-4109-B5DF-25EAD120969E}" type="parTrans" cxnId="{02516210-C4A7-4ED6-AB31-6C640D311F8D}">
      <dgm:prSet/>
      <dgm:spPr/>
      <dgm:t>
        <a:bodyPr/>
        <a:lstStyle/>
        <a:p>
          <a:endParaRPr lang="en-US" sz="2400"/>
        </a:p>
      </dgm:t>
    </dgm:pt>
    <dgm:pt modelId="{24BBDF3B-38C2-4302-AA06-7D80F0AE4514}" type="sibTrans" cxnId="{02516210-C4A7-4ED6-AB31-6C640D311F8D}">
      <dgm:prSet/>
      <dgm:spPr/>
      <dgm:t>
        <a:bodyPr/>
        <a:lstStyle/>
        <a:p>
          <a:endParaRPr lang="en-US" sz="2400"/>
        </a:p>
      </dgm:t>
    </dgm:pt>
    <dgm:pt modelId="{C06C4690-576B-4AA2-87D3-FBB1CCB2C86E}">
      <dgm:prSet phldrT="[Text]" custT="1"/>
      <dgm:spPr/>
      <dgm:t>
        <a:bodyPr/>
        <a:lstStyle/>
        <a:p>
          <a:r>
            <a:rPr lang="en-US" sz="2800"/>
            <a:t>Case to resolution</a:t>
          </a:r>
        </a:p>
      </dgm:t>
    </dgm:pt>
    <dgm:pt modelId="{CEF86098-6C74-4DAB-ADC5-CB3BA319BF3E}" type="parTrans" cxnId="{9E6B78F0-E2C6-4ADC-B6AA-B5E89B4B68A3}">
      <dgm:prSet/>
      <dgm:spPr/>
      <dgm:t>
        <a:bodyPr/>
        <a:lstStyle/>
        <a:p>
          <a:endParaRPr lang="en-US" sz="2400"/>
        </a:p>
      </dgm:t>
    </dgm:pt>
    <dgm:pt modelId="{78C4C24E-3862-4BE8-B769-C71F1B65E2F5}" type="sibTrans" cxnId="{9E6B78F0-E2C6-4ADC-B6AA-B5E89B4B68A3}">
      <dgm:prSet/>
      <dgm:spPr/>
      <dgm:t>
        <a:bodyPr/>
        <a:lstStyle/>
        <a:p>
          <a:endParaRPr lang="en-US" sz="2400"/>
        </a:p>
      </dgm:t>
    </dgm:pt>
    <dgm:pt modelId="{79282D42-7356-4E83-B9B1-BB8D832CBF11}">
      <dgm:prSet phldrT="[Text]" custT="1"/>
      <dgm:spPr/>
      <dgm:t>
        <a:bodyPr/>
        <a:lstStyle/>
        <a:p>
          <a:r>
            <a:rPr lang="en-US" sz="2800"/>
            <a:t>Define the ledger structure and organizational accounting policies</a:t>
          </a:r>
        </a:p>
      </dgm:t>
    </dgm:pt>
    <dgm:pt modelId="{9FEA588D-FAF2-48E1-B3A1-E1DC9B4E4802}" type="parTrans" cxnId="{9C2B03E3-59E9-4735-BB42-F1D29D0EF1B8}">
      <dgm:prSet/>
      <dgm:spPr/>
      <dgm:t>
        <a:bodyPr/>
        <a:lstStyle/>
        <a:p>
          <a:endParaRPr lang="en-US" sz="2400"/>
        </a:p>
      </dgm:t>
    </dgm:pt>
    <dgm:pt modelId="{E14044F1-094C-404A-A570-4B0094B08659}" type="sibTrans" cxnId="{9C2B03E3-59E9-4735-BB42-F1D29D0EF1B8}">
      <dgm:prSet/>
      <dgm:spPr/>
      <dgm:t>
        <a:bodyPr/>
        <a:lstStyle/>
        <a:p>
          <a:endParaRPr lang="en-US" sz="2400"/>
        </a:p>
      </dgm:t>
    </dgm:pt>
    <dgm:pt modelId="{3F30A7FA-3681-40DA-8A77-F5A14A3332D1}">
      <dgm:prSet phldrT="[Text]" custT="1"/>
      <dgm:spPr/>
      <dgm:t>
        <a:bodyPr/>
        <a:lstStyle/>
        <a:p>
          <a:r>
            <a:rPr lang="en-US" sz="2800"/>
            <a:t>Manage budgets</a:t>
          </a:r>
        </a:p>
      </dgm:t>
    </dgm:pt>
    <dgm:pt modelId="{1D628D27-9D0A-48BA-B3BD-1507416A7DC8}" type="parTrans" cxnId="{6BD4B34F-ED5D-4CE5-A4F7-AB35E5E0907C}">
      <dgm:prSet/>
      <dgm:spPr/>
      <dgm:t>
        <a:bodyPr/>
        <a:lstStyle/>
        <a:p>
          <a:endParaRPr lang="en-US" sz="2400"/>
        </a:p>
      </dgm:t>
    </dgm:pt>
    <dgm:pt modelId="{07D2842C-CCDE-46B3-9AA9-ED3A617E9E30}" type="sibTrans" cxnId="{6BD4B34F-ED5D-4CE5-A4F7-AB35E5E0907C}">
      <dgm:prSet/>
      <dgm:spPr/>
      <dgm:t>
        <a:bodyPr/>
        <a:lstStyle/>
        <a:p>
          <a:endParaRPr lang="en-US" sz="2400"/>
        </a:p>
      </dgm:t>
    </dgm:pt>
    <dgm:pt modelId="{D274462E-42A4-466E-8C8B-2578652441D4}">
      <dgm:prSet phldrT="[Text]" custT="1"/>
      <dgm:spPr/>
      <dgm:t>
        <a:bodyPr/>
        <a:lstStyle/>
        <a:p>
          <a:r>
            <a:rPr lang="en-US" sz="2800"/>
            <a:t>Record financial transactions</a:t>
          </a:r>
        </a:p>
      </dgm:t>
    </dgm:pt>
    <dgm:pt modelId="{2AD398CF-107C-4E57-ABEB-A88F19E50AA8}" type="parTrans" cxnId="{3B1A4589-0A7C-4326-99B0-50F917402180}">
      <dgm:prSet/>
      <dgm:spPr/>
      <dgm:t>
        <a:bodyPr/>
        <a:lstStyle/>
        <a:p>
          <a:endParaRPr lang="en-US" sz="2400"/>
        </a:p>
      </dgm:t>
    </dgm:pt>
    <dgm:pt modelId="{F9F086FF-A29E-4393-B607-23B4F62EB989}" type="sibTrans" cxnId="{3B1A4589-0A7C-4326-99B0-50F917402180}">
      <dgm:prSet/>
      <dgm:spPr/>
      <dgm:t>
        <a:bodyPr/>
        <a:lstStyle/>
        <a:p>
          <a:endParaRPr lang="en-US" sz="2400"/>
        </a:p>
      </dgm:t>
    </dgm:pt>
    <dgm:pt modelId="{7B075D27-A729-468F-91F5-84D9B3DB3B8D}">
      <dgm:prSet phldrT="[Text]" custT="1"/>
      <dgm:spPr/>
      <dgm:t>
        <a:bodyPr/>
        <a:lstStyle/>
        <a:p>
          <a:r>
            <a:rPr lang="en-US" sz="2800"/>
            <a:t>Close financial periods</a:t>
          </a:r>
        </a:p>
      </dgm:t>
    </dgm:pt>
    <dgm:pt modelId="{2B9277D6-B2FB-4615-93BA-261B85C3773A}" type="parTrans" cxnId="{CE0A6D0C-CC7A-494C-BFD4-04D36D4B94CE}">
      <dgm:prSet/>
      <dgm:spPr/>
      <dgm:t>
        <a:bodyPr/>
        <a:lstStyle/>
        <a:p>
          <a:endParaRPr lang="en-US" sz="2400"/>
        </a:p>
      </dgm:t>
    </dgm:pt>
    <dgm:pt modelId="{35B814C6-0DA4-46E5-8B56-CED715B9A2D8}" type="sibTrans" cxnId="{CE0A6D0C-CC7A-494C-BFD4-04D36D4B94CE}">
      <dgm:prSet/>
      <dgm:spPr/>
      <dgm:t>
        <a:bodyPr/>
        <a:lstStyle/>
        <a:p>
          <a:endParaRPr lang="en-US" sz="2400"/>
        </a:p>
      </dgm:t>
    </dgm:pt>
    <dgm:pt modelId="{D56C449A-0A3C-4DDD-9C8C-2B35292C6175}">
      <dgm:prSet phldrT="[Text]" custT="1"/>
      <dgm:spPr/>
      <dgm:t>
        <a:bodyPr/>
        <a:lstStyle/>
        <a:p>
          <a:r>
            <a:rPr lang="en-US" sz="2800"/>
            <a:t>Report and analyze financial and cash flow</a:t>
          </a:r>
        </a:p>
      </dgm:t>
    </dgm:pt>
    <dgm:pt modelId="{108CE58E-B1FF-42D6-B02B-C327F266843F}" type="parTrans" cxnId="{650AA933-F690-418E-80F3-DA6441542D5C}">
      <dgm:prSet/>
      <dgm:spPr/>
      <dgm:t>
        <a:bodyPr/>
        <a:lstStyle/>
        <a:p>
          <a:endParaRPr lang="en-US" sz="2400"/>
        </a:p>
      </dgm:t>
    </dgm:pt>
    <dgm:pt modelId="{08E4750D-B7A7-43DB-B5ED-569D7D2CFFC5}" type="sibTrans" cxnId="{650AA933-F690-418E-80F3-DA6441542D5C}">
      <dgm:prSet/>
      <dgm:spPr/>
      <dgm:t>
        <a:bodyPr/>
        <a:lstStyle/>
        <a:p>
          <a:endParaRPr lang="en-US" sz="2400"/>
        </a:p>
      </dgm:t>
    </dgm:pt>
    <dgm:pt modelId="{3098EF05-A04C-4EBB-BD5F-96F7BBCCED65}">
      <dgm:prSet phldrT="[Text]" custT="1"/>
      <dgm:spPr/>
      <dgm:t>
        <a:bodyPr/>
        <a:lstStyle/>
        <a:p>
          <a:r>
            <a:rPr lang="en-US" sz="2800"/>
            <a:t>Comply with tax, audit, and regulatory requirements</a:t>
          </a:r>
        </a:p>
      </dgm:t>
    </dgm:pt>
    <dgm:pt modelId="{17A9AE3D-C22C-4865-9371-AEFDA6332BAE}" type="parTrans" cxnId="{EFD63B6C-25F5-42B1-9A3C-619F73825A8B}">
      <dgm:prSet/>
      <dgm:spPr/>
      <dgm:t>
        <a:bodyPr/>
        <a:lstStyle/>
        <a:p>
          <a:endParaRPr lang="en-US" sz="2400"/>
        </a:p>
      </dgm:t>
    </dgm:pt>
    <dgm:pt modelId="{17BAC216-9E05-4BF0-A712-2A9E96555B4F}" type="sibTrans" cxnId="{EFD63B6C-25F5-42B1-9A3C-619F73825A8B}">
      <dgm:prSet/>
      <dgm:spPr/>
      <dgm:t>
        <a:bodyPr/>
        <a:lstStyle/>
        <a:p>
          <a:endParaRPr lang="en-US" sz="2400"/>
        </a:p>
      </dgm:t>
    </dgm:pt>
    <dgm:pt modelId="{57AC18F3-3B90-4E49-A90C-1FA41EE1DD25}">
      <dgm:prSet phldrT="[Text]" custT="1"/>
      <dgm:spPr/>
      <dgm:t>
        <a:bodyPr/>
        <a:lstStyle/>
        <a:p>
          <a:r>
            <a:rPr lang="en-US" sz="2800"/>
            <a:t>Manage fund accounting</a:t>
          </a:r>
        </a:p>
      </dgm:t>
    </dgm:pt>
    <dgm:pt modelId="{ECDD1904-97AF-4B98-BD0D-2BB1693E7D4C}" type="parTrans" cxnId="{50B6E257-5730-4B91-A3CB-A95DD9D3D0DC}">
      <dgm:prSet/>
      <dgm:spPr/>
      <dgm:t>
        <a:bodyPr/>
        <a:lstStyle/>
        <a:p>
          <a:endParaRPr lang="en-US" sz="2400"/>
        </a:p>
      </dgm:t>
    </dgm:pt>
    <dgm:pt modelId="{D6D8FD08-D933-4FC5-9C1E-4D88179DEC47}" type="sibTrans" cxnId="{50B6E257-5730-4B91-A3CB-A95DD9D3D0DC}">
      <dgm:prSet/>
      <dgm:spPr/>
      <dgm:t>
        <a:bodyPr/>
        <a:lstStyle/>
        <a:p>
          <a:endParaRPr lang="en-US" sz="2400"/>
        </a:p>
      </dgm:t>
    </dgm:pt>
    <dgm:pt modelId="{994CCF03-F14B-4C80-BAE4-4645C223C9C3}">
      <dgm:prSet phldrT="[Text]" custT="1"/>
      <dgm:spPr/>
      <dgm:t>
        <a:bodyPr/>
        <a:lstStyle/>
        <a:p>
          <a:r>
            <a:rPr lang="en-US" sz="2800"/>
            <a:t>Order to cash</a:t>
          </a:r>
        </a:p>
      </dgm:t>
    </dgm:pt>
    <dgm:pt modelId="{8A39D60C-1458-403C-8161-6F48A941F2A6}" type="parTrans" cxnId="{839502CF-DE9F-4B37-A4F5-50B3AEEEEA88}">
      <dgm:prSet/>
      <dgm:spPr/>
      <dgm:t>
        <a:bodyPr/>
        <a:lstStyle/>
        <a:p>
          <a:endParaRPr lang="en-US" sz="2400"/>
        </a:p>
      </dgm:t>
    </dgm:pt>
    <dgm:pt modelId="{6C667385-38A8-425C-8484-0CF0064FC49B}" type="sibTrans" cxnId="{839502CF-DE9F-4B37-A4F5-50B3AEEEEA88}">
      <dgm:prSet/>
      <dgm:spPr/>
      <dgm:t>
        <a:bodyPr/>
        <a:lstStyle/>
        <a:p>
          <a:endParaRPr lang="en-US" sz="2400"/>
        </a:p>
      </dgm:t>
    </dgm:pt>
    <dgm:pt modelId="{4DD00986-DA7A-4979-9DEE-EBE1B0956B6F}">
      <dgm:prSet phldrT="[Text]" custT="1"/>
      <dgm:spPr/>
      <dgm:t>
        <a:bodyPr/>
        <a:lstStyle/>
        <a:p>
          <a:r>
            <a:rPr lang="en-US" sz="2800"/>
            <a:t>Plan to produce</a:t>
          </a:r>
        </a:p>
      </dgm:t>
    </dgm:pt>
    <dgm:pt modelId="{391EA3F2-B812-4C67-B638-17BACAB89624}" type="parTrans" cxnId="{5EF5CB4F-DE84-4247-943C-EA36E1DE9438}">
      <dgm:prSet/>
      <dgm:spPr/>
      <dgm:t>
        <a:bodyPr/>
        <a:lstStyle/>
        <a:p>
          <a:endParaRPr lang="en-US" sz="2400"/>
        </a:p>
      </dgm:t>
    </dgm:pt>
    <dgm:pt modelId="{4451ECFD-19AD-43CE-BBBF-EFC0A1066A30}" type="sibTrans" cxnId="{5EF5CB4F-DE84-4247-943C-EA36E1DE9438}">
      <dgm:prSet/>
      <dgm:spPr/>
      <dgm:t>
        <a:bodyPr/>
        <a:lstStyle/>
        <a:p>
          <a:endParaRPr lang="en-US" sz="2400"/>
        </a:p>
      </dgm:t>
    </dgm:pt>
    <dgm:pt modelId="{063ABB64-CE32-481C-ADE5-4AF53521F890}">
      <dgm:prSet phldrT="[Text]" custT="1"/>
      <dgm:spPr/>
      <dgm:t>
        <a:bodyPr/>
        <a:lstStyle/>
        <a:p>
          <a:r>
            <a:rPr lang="en-US" sz="2800"/>
            <a:t>Procure to pay</a:t>
          </a:r>
        </a:p>
      </dgm:t>
    </dgm:pt>
    <dgm:pt modelId="{FECB5732-D5CB-4EEC-9FC9-B4602B64F2EE}" type="parTrans" cxnId="{7362F4BB-81C2-4DF5-8CB1-10EFB36A488A}">
      <dgm:prSet/>
      <dgm:spPr/>
      <dgm:t>
        <a:bodyPr/>
        <a:lstStyle/>
        <a:p>
          <a:endParaRPr lang="en-US" sz="2400"/>
        </a:p>
      </dgm:t>
    </dgm:pt>
    <dgm:pt modelId="{735107FE-9551-4628-8AE5-38FB7669F2E4}" type="sibTrans" cxnId="{7362F4BB-81C2-4DF5-8CB1-10EFB36A488A}">
      <dgm:prSet/>
      <dgm:spPr/>
      <dgm:t>
        <a:bodyPr/>
        <a:lstStyle/>
        <a:p>
          <a:endParaRPr lang="en-US" sz="2400"/>
        </a:p>
      </dgm:t>
    </dgm:pt>
    <dgm:pt modelId="{95B635F8-9F11-4F7C-AAE6-2A0ED6BD6868}">
      <dgm:prSet phldrT="[Text]" custT="1"/>
      <dgm:spPr/>
      <dgm:t>
        <a:bodyPr/>
        <a:lstStyle/>
        <a:p>
          <a:r>
            <a:rPr lang="en-US" sz="2800"/>
            <a:t>Project to profit</a:t>
          </a:r>
        </a:p>
      </dgm:t>
    </dgm:pt>
    <dgm:pt modelId="{03D35CE7-64F7-4B49-B4F7-12EC59E1AE55}" type="parTrans" cxnId="{159CB4DD-E0EC-4ED1-B323-3EF823DA6E6B}">
      <dgm:prSet/>
      <dgm:spPr/>
      <dgm:t>
        <a:bodyPr/>
        <a:lstStyle/>
        <a:p>
          <a:endParaRPr lang="en-US" sz="2400"/>
        </a:p>
      </dgm:t>
    </dgm:pt>
    <dgm:pt modelId="{DBA8B1C4-F1BD-4504-B293-92E76EB9B555}" type="sibTrans" cxnId="{159CB4DD-E0EC-4ED1-B323-3EF823DA6E6B}">
      <dgm:prSet/>
      <dgm:spPr/>
      <dgm:t>
        <a:bodyPr/>
        <a:lstStyle/>
        <a:p>
          <a:endParaRPr lang="en-US" sz="2400"/>
        </a:p>
      </dgm:t>
    </dgm:pt>
    <dgm:pt modelId="{6C21509B-70ED-4CCE-BDFF-FA5F3481EA06}">
      <dgm:prSet phldrT="[Text]" custT="1"/>
      <dgm:spPr/>
      <dgm:t>
        <a:bodyPr/>
        <a:lstStyle/>
        <a:p>
          <a:r>
            <a:rPr lang="en-US" sz="2800"/>
            <a:t>Service to cash</a:t>
          </a:r>
        </a:p>
      </dgm:t>
    </dgm:pt>
    <dgm:pt modelId="{1DA1E1B6-47E7-4B74-92E2-154498AF89CD}" type="parTrans" cxnId="{2270F2C7-2DB7-4D4A-B5ED-D88D668AC7F3}">
      <dgm:prSet/>
      <dgm:spPr/>
      <dgm:t>
        <a:bodyPr/>
        <a:lstStyle/>
        <a:p>
          <a:endParaRPr lang="en-US" sz="2400"/>
        </a:p>
      </dgm:t>
    </dgm:pt>
    <dgm:pt modelId="{88590D76-1532-4606-9F9F-5C4076F34166}" type="sibTrans" cxnId="{2270F2C7-2DB7-4D4A-B5ED-D88D668AC7F3}">
      <dgm:prSet/>
      <dgm:spPr/>
      <dgm:t>
        <a:bodyPr/>
        <a:lstStyle/>
        <a:p>
          <a:endParaRPr lang="en-US" sz="2400"/>
        </a:p>
      </dgm:t>
    </dgm:pt>
    <dgm:pt modelId="{33417A9A-C4CE-450B-92B1-C29C9EE20D3A}">
      <dgm:prSet phldrT="[Text]" custT="1"/>
      <dgm:spPr/>
      <dgm:t>
        <a:bodyPr/>
        <a:lstStyle/>
        <a:p>
          <a:r>
            <a:rPr lang="en-US" sz="2800"/>
            <a:t>Case to resolution</a:t>
          </a:r>
        </a:p>
      </dgm:t>
    </dgm:pt>
    <dgm:pt modelId="{446A87D1-7ABF-4E32-BF08-9491954D98A3}" type="parTrans" cxnId="{9311C66B-00C6-4017-AC81-E87D745E8725}">
      <dgm:prSet/>
      <dgm:spPr/>
      <dgm:t>
        <a:bodyPr/>
        <a:lstStyle/>
        <a:p>
          <a:endParaRPr lang="en-US" sz="2400"/>
        </a:p>
      </dgm:t>
    </dgm:pt>
    <dgm:pt modelId="{1057D6E5-1972-4942-A395-CE18A0BE3CFF}" type="sibTrans" cxnId="{9311C66B-00C6-4017-AC81-E87D745E8725}">
      <dgm:prSet/>
      <dgm:spPr/>
      <dgm:t>
        <a:bodyPr/>
        <a:lstStyle/>
        <a:p>
          <a:endParaRPr lang="en-US" sz="2400"/>
        </a:p>
      </dgm:t>
    </dgm:pt>
    <dgm:pt modelId="{D0FDAD5F-7CFB-4FF8-B67C-F6A2C42F57EF}">
      <dgm:prSet phldrT="[Text]" custT="1"/>
      <dgm:spPr/>
      <dgm:t>
        <a:bodyPr/>
        <a:lstStyle/>
        <a:p>
          <a:r>
            <a:rPr lang="en-US" sz="2800"/>
            <a:t>Forecast to plan</a:t>
          </a:r>
        </a:p>
      </dgm:t>
    </dgm:pt>
    <dgm:pt modelId="{D9816627-6867-48D9-AD81-3191560BC092}" type="parTrans" cxnId="{C08E3CE5-244B-4A81-B3AB-FF64187DF97A}">
      <dgm:prSet/>
      <dgm:spPr/>
      <dgm:t>
        <a:bodyPr/>
        <a:lstStyle/>
        <a:p>
          <a:endParaRPr lang="en-US" sz="2400"/>
        </a:p>
      </dgm:t>
    </dgm:pt>
    <dgm:pt modelId="{14479D39-9411-4FB7-B366-623E2C2C9F84}" type="sibTrans" cxnId="{C08E3CE5-244B-4A81-B3AB-FF64187DF97A}">
      <dgm:prSet/>
      <dgm:spPr/>
      <dgm:t>
        <a:bodyPr/>
        <a:lstStyle/>
        <a:p>
          <a:endParaRPr lang="en-US" sz="2400"/>
        </a:p>
      </dgm:t>
    </dgm:pt>
    <dgm:pt modelId="{12BD5493-BB79-4212-80B4-855A06214B42}">
      <dgm:prSet phldrT="[Text]" custT="1"/>
      <dgm:spPr/>
      <dgm:t>
        <a:bodyPr/>
        <a:lstStyle/>
        <a:p>
          <a:r>
            <a:rPr lang="en-US" sz="2800"/>
            <a:t>Hire to retire</a:t>
          </a:r>
        </a:p>
      </dgm:t>
    </dgm:pt>
    <dgm:pt modelId="{1FBD6BA7-81D1-4563-887D-108F2DAEFE31}" type="parTrans" cxnId="{763C0C41-BB5D-4421-A337-EEAF8680B055}">
      <dgm:prSet/>
      <dgm:spPr/>
      <dgm:t>
        <a:bodyPr/>
        <a:lstStyle/>
        <a:p>
          <a:endParaRPr lang="en-US" sz="2400"/>
        </a:p>
      </dgm:t>
    </dgm:pt>
    <dgm:pt modelId="{C721646C-B51A-4740-A28C-42C44A38F0B4}" type="sibTrans" cxnId="{763C0C41-BB5D-4421-A337-EEAF8680B055}">
      <dgm:prSet/>
      <dgm:spPr/>
      <dgm:t>
        <a:bodyPr/>
        <a:lstStyle/>
        <a:p>
          <a:endParaRPr lang="en-US" sz="2400"/>
        </a:p>
      </dgm:t>
    </dgm:pt>
    <dgm:pt modelId="{497CDE28-B65B-478F-9D74-CCA32C7B1E23}">
      <dgm:prSet phldrT="[Text]" custT="1"/>
      <dgm:spPr/>
      <dgm:t>
        <a:bodyPr/>
        <a:lstStyle/>
        <a:p>
          <a:r>
            <a:rPr lang="en-US" sz="2800"/>
            <a:t>Inventory to deliver</a:t>
          </a:r>
        </a:p>
      </dgm:t>
    </dgm:pt>
    <dgm:pt modelId="{7A4D7402-3923-4E5D-934C-962187C4AC2F}" type="parTrans" cxnId="{559B8149-57D7-48A2-B3A8-3FD9C8E6C522}">
      <dgm:prSet/>
      <dgm:spPr/>
      <dgm:t>
        <a:bodyPr/>
        <a:lstStyle/>
        <a:p>
          <a:endParaRPr lang="en-US" sz="2400"/>
        </a:p>
      </dgm:t>
    </dgm:pt>
    <dgm:pt modelId="{4AC4C1A4-92CD-4EC9-AAB6-4EBBCB769527}" type="sibTrans" cxnId="{559B8149-57D7-48A2-B3A8-3FD9C8E6C522}">
      <dgm:prSet/>
      <dgm:spPr/>
      <dgm:t>
        <a:bodyPr/>
        <a:lstStyle/>
        <a:p>
          <a:endParaRPr lang="en-US" sz="2400"/>
        </a:p>
      </dgm:t>
    </dgm:pt>
    <dgm:pt modelId="{9E28636A-E5C5-48B8-B3E9-845846B07D13}">
      <dgm:prSet phldrT="[Text]" custT="1"/>
      <dgm:spPr/>
      <dgm:t>
        <a:bodyPr/>
        <a:lstStyle/>
        <a:p>
          <a:r>
            <a:rPr lang="en-US" sz="2800"/>
            <a:t>Order to cash</a:t>
          </a:r>
        </a:p>
      </dgm:t>
    </dgm:pt>
    <dgm:pt modelId="{0D77E0B8-EBFC-4ECA-AB29-BC6E72FCC4C8}" type="parTrans" cxnId="{289724D2-0AA5-4A09-AF67-209F40B383C0}">
      <dgm:prSet/>
      <dgm:spPr/>
      <dgm:t>
        <a:bodyPr/>
        <a:lstStyle/>
        <a:p>
          <a:endParaRPr lang="en-US" sz="2400"/>
        </a:p>
      </dgm:t>
    </dgm:pt>
    <dgm:pt modelId="{F1013209-3594-4468-8CFB-E916BD4DFC2B}" type="sibTrans" cxnId="{289724D2-0AA5-4A09-AF67-209F40B383C0}">
      <dgm:prSet/>
      <dgm:spPr/>
      <dgm:t>
        <a:bodyPr/>
        <a:lstStyle/>
        <a:p>
          <a:endParaRPr lang="en-US" sz="2400"/>
        </a:p>
      </dgm:t>
    </dgm:pt>
    <dgm:pt modelId="{D641D438-525E-4537-A7B1-24F55A90FA93}">
      <dgm:prSet phldrT="[Text]" custT="1"/>
      <dgm:spPr/>
      <dgm:t>
        <a:bodyPr/>
        <a:lstStyle/>
        <a:p>
          <a:r>
            <a:rPr lang="en-US" sz="2800"/>
            <a:t>Plan to produce</a:t>
          </a:r>
        </a:p>
      </dgm:t>
    </dgm:pt>
    <dgm:pt modelId="{29F35656-F446-4096-8300-5FB9E2E0989A}" type="parTrans" cxnId="{79F3098D-A20C-4A84-8278-B84E9CD83926}">
      <dgm:prSet/>
      <dgm:spPr/>
      <dgm:t>
        <a:bodyPr/>
        <a:lstStyle/>
        <a:p>
          <a:endParaRPr lang="en-US" sz="2400"/>
        </a:p>
      </dgm:t>
    </dgm:pt>
    <dgm:pt modelId="{B6E13301-56D6-4819-9C26-FE936B4984EB}" type="sibTrans" cxnId="{79F3098D-A20C-4A84-8278-B84E9CD83926}">
      <dgm:prSet/>
      <dgm:spPr/>
      <dgm:t>
        <a:bodyPr/>
        <a:lstStyle/>
        <a:p>
          <a:endParaRPr lang="en-US" sz="2400"/>
        </a:p>
      </dgm:t>
    </dgm:pt>
    <dgm:pt modelId="{72EE79A2-A465-4D6C-A207-483BAB573F6E}">
      <dgm:prSet phldrT="[Text]" custT="1"/>
      <dgm:spPr/>
      <dgm:t>
        <a:bodyPr/>
        <a:lstStyle/>
        <a:p>
          <a:r>
            <a:rPr lang="en-US" sz="2800"/>
            <a:t>Procure to pay</a:t>
          </a:r>
        </a:p>
      </dgm:t>
    </dgm:pt>
    <dgm:pt modelId="{C635483B-44E9-4EB6-9EC8-AEE7745EF819}" type="parTrans" cxnId="{654387B7-681C-4E88-92DC-AAF3434EF05F}">
      <dgm:prSet/>
      <dgm:spPr/>
      <dgm:t>
        <a:bodyPr/>
        <a:lstStyle/>
        <a:p>
          <a:endParaRPr lang="en-US" sz="2400"/>
        </a:p>
      </dgm:t>
    </dgm:pt>
    <dgm:pt modelId="{B0E1B835-38D9-474B-9B49-AF243793AAD9}" type="sibTrans" cxnId="{654387B7-681C-4E88-92DC-AAF3434EF05F}">
      <dgm:prSet/>
      <dgm:spPr/>
      <dgm:t>
        <a:bodyPr/>
        <a:lstStyle/>
        <a:p>
          <a:endParaRPr lang="en-US" sz="2400"/>
        </a:p>
      </dgm:t>
    </dgm:pt>
    <dgm:pt modelId="{38FC4207-C422-4BE7-AAB7-94A3E3F39EEF}">
      <dgm:prSet phldrT="[Text]" custT="1"/>
      <dgm:spPr/>
      <dgm:t>
        <a:bodyPr/>
        <a:lstStyle/>
        <a:p>
          <a:r>
            <a:rPr lang="en-US" sz="2800"/>
            <a:t>Project to profit</a:t>
          </a:r>
        </a:p>
      </dgm:t>
    </dgm:pt>
    <dgm:pt modelId="{97DA41C1-9137-4A21-9F2D-F61AE4DBE963}" type="parTrans" cxnId="{59914B48-4118-451B-9C47-6ABCE225282C}">
      <dgm:prSet/>
      <dgm:spPr/>
      <dgm:t>
        <a:bodyPr/>
        <a:lstStyle/>
        <a:p>
          <a:endParaRPr lang="en-US" sz="2400"/>
        </a:p>
      </dgm:t>
    </dgm:pt>
    <dgm:pt modelId="{A8F90069-C3C5-4428-8CD8-F65472FFCEE2}" type="sibTrans" cxnId="{59914B48-4118-451B-9C47-6ABCE225282C}">
      <dgm:prSet/>
      <dgm:spPr/>
      <dgm:t>
        <a:bodyPr/>
        <a:lstStyle/>
        <a:p>
          <a:endParaRPr lang="en-US" sz="2400"/>
        </a:p>
      </dgm:t>
    </dgm:pt>
    <dgm:pt modelId="{ED49143D-66A2-4AC6-811B-BA8767F12CAE}">
      <dgm:prSet phldrT="[Text]" custT="1"/>
      <dgm:spPr/>
      <dgm:t>
        <a:bodyPr/>
        <a:lstStyle/>
        <a:p>
          <a:r>
            <a:rPr lang="en-US" sz="2800"/>
            <a:t>Service to cash</a:t>
          </a:r>
        </a:p>
      </dgm:t>
    </dgm:pt>
    <dgm:pt modelId="{1D9C5AB0-2CA6-4D19-AC7C-9A45C5398F7E}" type="parTrans" cxnId="{23E6A571-F49D-4E21-A3FB-730EA7B7548F}">
      <dgm:prSet/>
      <dgm:spPr/>
      <dgm:t>
        <a:bodyPr/>
        <a:lstStyle/>
        <a:p>
          <a:endParaRPr lang="en-US" sz="2400"/>
        </a:p>
      </dgm:t>
    </dgm:pt>
    <dgm:pt modelId="{1165C9C7-1B91-42D3-A5DE-DEA3B9962051}" type="sibTrans" cxnId="{23E6A571-F49D-4E21-A3FB-730EA7B7548F}">
      <dgm:prSet/>
      <dgm:spPr/>
      <dgm:t>
        <a:bodyPr/>
        <a:lstStyle/>
        <a:p>
          <a:endParaRPr lang="en-US" sz="2400"/>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27">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27">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27">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7">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27">
        <dgm:presLayoutVars>
          <dgm:bulletEnabled val="1"/>
        </dgm:presLayoutVars>
      </dgm:prSet>
      <dgm:spPr/>
    </dgm:pt>
    <dgm:pt modelId="{F8FDB59C-6A7E-4F49-96EF-510B78A72C98}" type="pres">
      <dgm:prSet presAssocID="{58708C1D-948C-48C7-AB7C-CBF4CEF1F0CD}" presName="aSpace2" presStyleCnt="0"/>
      <dgm:spPr/>
    </dgm:pt>
    <dgm:pt modelId="{5D0F1B71-1838-4B93-B442-695CA7FFD628}" type="pres">
      <dgm:prSet presAssocID="{994CCF03-F14B-4C80-BAE4-4645C223C9C3}" presName="childNode" presStyleLbl="node1" presStyleIdx="5" presStyleCnt="27">
        <dgm:presLayoutVars>
          <dgm:bulletEnabled val="1"/>
        </dgm:presLayoutVars>
      </dgm:prSet>
      <dgm:spPr/>
    </dgm:pt>
    <dgm:pt modelId="{A798FDF4-167D-44ED-B520-729C53C4FCC4}" type="pres">
      <dgm:prSet presAssocID="{994CCF03-F14B-4C80-BAE4-4645C223C9C3}" presName="aSpace2" presStyleCnt="0"/>
      <dgm:spPr/>
    </dgm:pt>
    <dgm:pt modelId="{FCECAE4A-38BD-46A1-A6FE-877BD5E03739}" type="pres">
      <dgm:prSet presAssocID="{4DD00986-DA7A-4979-9DEE-EBE1B0956B6F}" presName="childNode" presStyleLbl="node1" presStyleIdx="6" presStyleCnt="27">
        <dgm:presLayoutVars>
          <dgm:bulletEnabled val="1"/>
        </dgm:presLayoutVars>
      </dgm:prSet>
      <dgm:spPr/>
    </dgm:pt>
    <dgm:pt modelId="{D9BECCEC-37DE-48CE-BD6E-4E4682402456}" type="pres">
      <dgm:prSet presAssocID="{4DD00986-DA7A-4979-9DEE-EBE1B0956B6F}" presName="aSpace2" presStyleCnt="0"/>
      <dgm:spPr/>
    </dgm:pt>
    <dgm:pt modelId="{7D88E541-DF52-40E7-A1C3-45C4B8BA7398}" type="pres">
      <dgm:prSet presAssocID="{063ABB64-CE32-481C-ADE5-4AF53521F890}" presName="childNode" presStyleLbl="node1" presStyleIdx="7" presStyleCnt="27">
        <dgm:presLayoutVars>
          <dgm:bulletEnabled val="1"/>
        </dgm:presLayoutVars>
      </dgm:prSet>
      <dgm:spPr/>
    </dgm:pt>
    <dgm:pt modelId="{3ADC339C-F212-4A12-AACB-B44DD78AF714}" type="pres">
      <dgm:prSet presAssocID="{063ABB64-CE32-481C-ADE5-4AF53521F890}" presName="aSpace2" presStyleCnt="0"/>
      <dgm:spPr/>
    </dgm:pt>
    <dgm:pt modelId="{4048F1A2-665B-407A-8D63-01D7A3AFAB67}" type="pres">
      <dgm:prSet presAssocID="{95B635F8-9F11-4F7C-AAE6-2A0ED6BD6868}" presName="childNode" presStyleLbl="node1" presStyleIdx="8" presStyleCnt="27">
        <dgm:presLayoutVars>
          <dgm:bulletEnabled val="1"/>
        </dgm:presLayoutVars>
      </dgm:prSet>
      <dgm:spPr/>
    </dgm:pt>
    <dgm:pt modelId="{343D0280-7208-40A8-AC88-12A0EDE52D64}" type="pres">
      <dgm:prSet presAssocID="{95B635F8-9F11-4F7C-AAE6-2A0ED6BD6868}" presName="aSpace2" presStyleCnt="0"/>
      <dgm:spPr/>
    </dgm:pt>
    <dgm:pt modelId="{863C5235-22D4-41B5-B6E2-A1F61B8983B0}" type="pres">
      <dgm:prSet presAssocID="{6C21509B-70ED-4CCE-BDFF-FA5F3481EA06}" presName="childNode" presStyleLbl="node1" presStyleIdx="9" presStyleCnt="27">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AE91AEF2-6FC5-49A1-BC82-886D38BA016F}" type="pres">
      <dgm:prSet presAssocID="{79282D42-7356-4E83-B9B1-BB8D832CBF11}" presName="childNode" presStyleLbl="node1" presStyleIdx="10" presStyleCnt="27">
        <dgm:presLayoutVars>
          <dgm:bulletEnabled val="1"/>
        </dgm:presLayoutVars>
      </dgm:prSet>
      <dgm:spPr/>
    </dgm:pt>
    <dgm:pt modelId="{4E6AD2A7-C78C-412C-B39B-2C808F1AD38A}" type="pres">
      <dgm:prSet presAssocID="{79282D42-7356-4E83-B9B1-BB8D832CBF11}" presName="aSpace2" presStyleCnt="0"/>
      <dgm:spPr/>
    </dgm:pt>
    <dgm:pt modelId="{A875DE0B-4C26-43BF-92F9-D1048792008D}" type="pres">
      <dgm:prSet presAssocID="{3F30A7FA-3681-40DA-8A77-F5A14A3332D1}" presName="childNode" presStyleLbl="node1" presStyleIdx="11" presStyleCnt="27">
        <dgm:presLayoutVars>
          <dgm:bulletEnabled val="1"/>
        </dgm:presLayoutVars>
      </dgm:prSet>
      <dgm:spPr/>
    </dgm:pt>
    <dgm:pt modelId="{B1F6B677-367E-4F95-8672-A9F66EB7CBA7}" type="pres">
      <dgm:prSet presAssocID="{3F30A7FA-3681-40DA-8A77-F5A14A3332D1}" presName="aSpace2" presStyleCnt="0"/>
      <dgm:spPr/>
    </dgm:pt>
    <dgm:pt modelId="{214EB3A1-39AD-446A-991C-F689DFC39F05}" type="pres">
      <dgm:prSet presAssocID="{D274462E-42A4-466E-8C8B-2578652441D4}" presName="childNode" presStyleLbl="node1" presStyleIdx="12" presStyleCnt="27">
        <dgm:presLayoutVars>
          <dgm:bulletEnabled val="1"/>
        </dgm:presLayoutVars>
      </dgm:prSet>
      <dgm:spPr/>
    </dgm:pt>
    <dgm:pt modelId="{5C8F28FA-7C37-4603-A30B-6285F86FBE49}" type="pres">
      <dgm:prSet presAssocID="{D274462E-42A4-466E-8C8B-2578652441D4}" presName="aSpace2" presStyleCnt="0"/>
      <dgm:spPr/>
    </dgm:pt>
    <dgm:pt modelId="{C3EF5274-D142-4BC1-93A3-2C178722F4E2}" type="pres">
      <dgm:prSet presAssocID="{7B075D27-A729-468F-91F5-84D9B3DB3B8D}" presName="childNode" presStyleLbl="node1" presStyleIdx="13" presStyleCnt="27">
        <dgm:presLayoutVars>
          <dgm:bulletEnabled val="1"/>
        </dgm:presLayoutVars>
      </dgm:prSet>
      <dgm:spPr/>
    </dgm:pt>
    <dgm:pt modelId="{B46C26F9-665D-4770-B34D-CA475AC42179}" type="pres">
      <dgm:prSet presAssocID="{7B075D27-A729-468F-91F5-84D9B3DB3B8D}" presName="aSpace2" presStyleCnt="0"/>
      <dgm:spPr/>
    </dgm:pt>
    <dgm:pt modelId="{E347F418-091B-4C72-B048-689DA2D7B011}" type="pres">
      <dgm:prSet presAssocID="{D56C449A-0A3C-4DDD-9C8C-2B35292C6175}" presName="childNode" presStyleLbl="node1" presStyleIdx="14" presStyleCnt="27">
        <dgm:presLayoutVars>
          <dgm:bulletEnabled val="1"/>
        </dgm:presLayoutVars>
      </dgm:prSet>
      <dgm:spPr/>
    </dgm:pt>
    <dgm:pt modelId="{F91B4866-31C4-4C5E-8A78-F470A9AFB592}" type="pres">
      <dgm:prSet presAssocID="{D56C449A-0A3C-4DDD-9C8C-2B35292C6175}" presName="aSpace2" presStyleCnt="0"/>
      <dgm:spPr/>
    </dgm:pt>
    <dgm:pt modelId="{CFFBDEF8-A307-48D1-95B5-ED613016C455}" type="pres">
      <dgm:prSet presAssocID="{3098EF05-A04C-4EBB-BD5F-96F7BBCCED65}" presName="childNode" presStyleLbl="node1" presStyleIdx="15" presStyleCnt="27">
        <dgm:presLayoutVars>
          <dgm:bulletEnabled val="1"/>
        </dgm:presLayoutVars>
      </dgm:prSet>
      <dgm:spPr/>
    </dgm:pt>
    <dgm:pt modelId="{CA4FD1D9-EBC4-46EF-8358-40A7A2E33EFA}" type="pres">
      <dgm:prSet presAssocID="{3098EF05-A04C-4EBB-BD5F-96F7BBCCED65}" presName="aSpace2" presStyleCnt="0"/>
      <dgm:spPr/>
    </dgm:pt>
    <dgm:pt modelId="{F6493A06-5DA6-4A80-9912-BB9DAD67CAA0}" type="pres">
      <dgm:prSet presAssocID="{57AC18F3-3B90-4E49-A90C-1FA41EE1DD25}" presName="childNode" presStyleLbl="node1" presStyleIdx="16" presStyleCnt="27">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7" presStyleCnt="27">
        <dgm:presLayoutVars>
          <dgm:bulletEnabled val="1"/>
        </dgm:presLayoutVars>
      </dgm:prSet>
      <dgm:spPr/>
    </dgm:pt>
    <dgm:pt modelId="{2A784A48-202A-4BF4-80F3-DE67F39FAF2F}" type="pres">
      <dgm:prSet presAssocID="{C8B457AF-9131-4C98-A272-8DED83CF6BBF}" presName="aSpace2" presStyleCnt="0"/>
      <dgm:spPr/>
    </dgm:pt>
    <dgm:pt modelId="{65794E95-44FC-4B06-9E0C-DAB1AC07ED92}" type="pres">
      <dgm:prSet presAssocID="{33417A9A-C4CE-450B-92B1-C29C9EE20D3A}" presName="childNode" presStyleLbl="node1" presStyleIdx="18" presStyleCnt="27">
        <dgm:presLayoutVars>
          <dgm:bulletEnabled val="1"/>
        </dgm:presLayoutVars>
      </dgm:prSet>
      <dgm:spPr/>
    </dgm:pt>
    <dgm:pt modelId="{691411C7-8B27-49FF-B43B-B73958F267E6}" type="pres">
      <dgm:prSet presAssocID="{33417A9A-C4CE-450B-92B1-C29C9EE20D3A}" presName="aSpace2" presStyleCnt="0"/>
      <dgm:spPr/>
    </dgm:pt>
    <dgm:pt modelId="{1385E6CF-8BF9-4571-B33B-8EBEB9CC2F0A}" type="pres">
      <dgm:prSet presAssocID="{D0FDAD5F-7CFB-4FF8-B67C-F6A2C42F57EF}" presName="childNode" presStyleLbl="node1" presStyleIdx="19" presStyleCnt="27">
        <dgm:presLayoutVars>
          <dgm:bulletEnabled val="1"/>
        </dgm:presLayoutVars>
      </dgm:prSet>
      <dgm:spPr/>
    </dgm:pt>
    <dgm:pt modelId="{58A54C44-A2CD-4910-8E73-7722E485296C}" type="pres">
      <dgm:prSet presAssocID="{D0FDAD5F-7CFB-4FF8-B67C-F6A2C42F57EF}" presName="aSpace2" presStyleCnt="0"/>
      <dgm:spPr/>
    </dgm:pt>
    <dgm:pt modelId="{A05476A5-2164-4DA8-8D9D-CC3A039EAD1A}" type="pres">
      <dgm:prSet presAssocID="{12BD5493-BB79-4212-80B4-855A06214B42}" presName="childNode" presStyleLbl="node1" presStyleIdx="20" presStyleCnt="27">
        <dgm:presLayoutVars>
          <dgm:bulletEnabled val="1"/>
        </dgm:presLayoutVars>
      </dgm:prSet>
      <dgm:spPr/>
    </dgm:pt>
    <dgm:pt modelId="{978B9317-FBCE-471A-8DDE-313B3A916D6E}" type="pres">
      <dgm:prSet presAssocID="{12BD5493-BB79-4212-80B4-855A06214B42}" presName="aSpace2" presStyleCnt="0"/>
      <dgm:spPr/>
    </dgm:pt>
    <dgm:pt modelId="{841502A3-85A1-4898-B2A3-45200F30F71A}" type="pres">
      <dgm:prSet presAssocID="{497CDE28-B65B-478F-9D74-CCA32C7B1E23}" presName="childNode" presStyleLbl="node1" presStyleIdx="21" presStyleCnt="27">
        <dgm:presLayoutVars>
          <dgm:bulletEnabled val="1"/>
        </dgm:presLayoutVars>
      </dgm:prSet>
      <dgm:spPr/>
    </dgm:pt>
    <dgm:pt modelId="{B9DD738C-1EC8-4E20-A7DC-EB15588A83A7}" type="pres">
      <dgm:prSet presAssocID="{497CDE28-B65B-478F-9D74-CCA32C7B1E23}" presName="aSpace2" presStyleCnt="0"/>
      <dgm:spPr/>
    </dgm:pt>
    <dgm:pt modelId="{D3A4B0C3-1D07-409D-A45A-2EE7608783C1}" type="pres">
      <dgm:prSet presAssocID="{9E28636A-E5C5-48B8-B3E9-845846B07D13}" presName="childNode" presStyleLbl="node1" presStyleIdx="22" presStyleCnt="27">
        <dgm:presLayoutVars>
          <dgm:bulletEnabled val="1"/>
        </dgm:presLayoutVars>
      </dgm:prSet>
      <dgm:spPr/>
    </dgm:pt>
    <dgm:pt modelId="{CB49941A-35FC-4F7A-96CB-2BD6704ACB55}" type="pres">
      <dgm:prSet presAssocID="{9E28636A-E5C5-48B8-B3E9-845846B07D13}" presName="aSpace2" presStyleCnt="0"/>
      <dgm:spPr/>
    </dgm:pt>
    <dgm:pt modelId="{975C7291-62AE-4E72-8419-1FC8F9C0315E}" type="pres">
      <dgm:prSet presAssocID="{D641D438-525E-4537-A7B1-24F55A90FA93}" presName="childNode" presStyleLbl="node1" presStyleIdx="23" presStyleCnt="27">
        <dgm:presLayoutVars>
          <dgm:bulletEnabled val="1"/>
        </dgm:presLayoutVars>
      </dgm:prSet>
      <dgm:spPr/>
    </dgm:pt>
    <dgm:pt modelId="{FE4D6A09-AF0B-4EDB-A345-FA4D594566EA}" type="pres">
      <dgm:prSet presAssocID="{D641D438-525E-4537-A7B1-24F55A90FA93}" presName="aSpace2" presStyleCnt="0"/>
      <dgm:spPr/>
    </dgm:pt>
    <dgm:pt modelId="{5F265A25-E373-4580-AD6F-084319232441}" type="pres">
      <dgm:prSet presAssocID="{72EE79A2-A465-4D6C-A207-483BAB573F6E}" presName="childNode" presStyleLbl="node1" presStyleIdx="24" presStyleCnt="27">
        <dgm:presLayoutVars>
          <dgm:bulletEnabled val="1"/>
        </dgm:presLayoutVars>
      </dgm:prSet>
      <dgm:spPr/>
    </dgm:pt>
    <dgm:pt modelId="{AD8D5509-6459-46F5-B21A-C7F309E4A75B}" type="pres">
      <dgm:prSet presAssocID="{72EE79A2-A465-4D6C-A207-483BAB573F6E}" presName="aSpace2" presStyleCnt="0"/>
      <dgm:spPr/>
    </dgm:pt>
    <dgm:pt modelId="{03276480-D16F-4404-8976-96304A20C831}" type="pres">
      <dgm:prSet presAssocID="{38FC4207-C422-4BE7-AAB7-94A3E3F39EEF}" presName="childNode" presStyleLbl="node1" presStyleIdx="25" presStyleCnt="27">
        <dgm:presLayoutVars>
          <dgm:bulletEnabled val="1"/>
        </dgm:presLayoutVars>
      </dgm:prSet>
      <dgm:spPr/>
    </dgm:pt>
    <dgm:pt modelId="{39A8E00D-E00F-4506-A7F0-C2C7AE06E45A}" type="pres">
      <dgm:prSet presAssocID="{38FC4207-C422-4BE7-AAB7-94A3E3F39EEF}" presName="aSpace2" presStyleCnt="0"/>
      <dgm:spPr/>
    </dgm:pt>
    <dgm:pt modelId="{2ABE30DC-FCC1-4314-BFC1-1C85FA98D688}" type="pres">
      <dgm:prSet presAssocID="{ED49143D-66A2-4AC6-811B-BA8767F12CAE}" presName="childNode" presStyleLbl="node1" presStyleIdx="26" presStyleCnt="27">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156AB006-575B-4D60-9A47-62DCF032F9F7}" type="presOf" srcId="{D641D438-525E-4537-A7B1-24F55A90FA93}" destId="{975C7291-62AE-4E72-8419-1FC8F9C0315E}"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CE0A6D0C-CC7A-494C-BFD4-04D36D4B94CE}" srcId="{C7EFBDD3-5294-4D47-8846-A08B71D4A8CC}" destId="{7B075D27-A729-468F-91F5-84D9B3DB3B8D}" srcOrd="3" destOrd="0" parTransId="{2B9277D6-B2FB-4615-93BA-261B85C3773A}" sibTransId="{35B814C6-0DA4-46E5-8B56-CED715B9A2D8}"/>
    <dgm:cxn modelId="{02516210-C4A7-4ED6-AB31-6C640D311F8D}" srcId="{45557348-3A6A-4AD2-9A1D-424C81977EA2}" destId="{1635B5A4-D2AF-4261-B206-FCA9A84E1C97}" srcOrd="0" destOrd="0" parTransId="{F7D7C806-0E0D-4109-B5DF-25EAD120969E}" sibTransId="{24BBDF3B-38C2-4302-AA06-7D80F0AE4514}"/>
    <dgm:cxn modelId="{B77AA512-32DD-4C36-85F6-011F4A16D9CC}" type="presOf" srcId="{33417A9A-C4CE-450B-92B1-C29C9EE20D3A}" destId="{65794E95-44FC-4B06-9E0C-DAB1AC07ED92}" srcOrd="0" destOrd="0" presId="urn:microsoft.com/office/officeart/2005/8/layout/lProcess2"/>
    <dgm:cxn modelId="{C08F691B-DCBD-4A92-8EEF-4AB7D0D21499}" type="presOf" srcId="{D56C449A-0A3C-4DDD-9C8C-2B35292C6175}" destId="{E347F418-091B-4C72-B048-689DA2D7B011}" srcOrd="0" destOrd="0" presId="urn:microsoft.com/office/officeart/2005/8/layout/lProcess2"/>
    <dgm:cxn modelId="{779B8A1C-F04B-4038-BF2A-346FE7452203}" type="presOf" srcId="{38FC4207-C422-4BE7-AAB7-94A3E3F39EEF}" destId="{03276480-D16F-4404-8976-96304A20C831}" srcOrd="0" destOrd="0" presId="urn:microsoft.com/office/officeart/2005/8/layout/lProcess2"/>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690E627-B4F9-4582-9E0E-097C18E7F90A}" srcId="{45557348-3A6A-4AD2-9A1D-424C81977EA2}" destId="{436B09E8-B238-4D0B-B42D-24B7B0E0BFC8}" srcOrd="3" destOrd="0" parTransId="{D977CC39-6DAF-48F1-8862-563C6F1CA4AA}" sibTransId="{425C8B9F-DA57-4967-98A8-979948D910B0}"/>
    <dgm:cxn modelId="{0CC19931-FC03-4272-BF45-A1B4E3A2F61E}" type="presOf" srcId="{12BD5493-BB79-4212-80B4-855A06214B42}" destId="{A05476A5-2164-4DA8-8D9D-CC3A039EAD1A}" srcOrd="0" destOrd="0" presId="urn:microsoft.com/office/officeart/2005/8/layout/lProcess2"/>
    <dgm:cxn modelId="{37AAA033-6977-4CDF-B019-4B04B7A79FA2}" type="presOf" srcId="{497CDE28-B65B-478F-9D74-CCA32C7B1E23}" destId="{841502A3-85A1-4898-B2A3-45200F30F71A}" srcOrd="0" destOrd="0" presId="urn:microsoft.com/office/officeart/2005/8/layout/lProcess2"/>
    <dgm:cxn modelId="{650AA933-F690-418E-80F3-DA6441542D5C}" srcId="{C7EFBDD3-5294-4D47-8846-A08B71D4A8CC}" destId="{D56C449A-0A3C-4DDD-9C8C-2B35292C6175}" srcOrd="4" destOrd="0" parTransId="{108CE58E-B1FF-42D6-B02B-C327F266843F}" sibTransId="{08E4750D-B7A7-43DB-B5ED-569D7D2CFFC5}"/>
    <dgm:cxn modelId="{464AD034-C577-4D83-BDBE-D7C0CDC0C644}" type="presOf" srcId="{4DD00986-DA7A-4979-9DEE-EBE1B0956B6F}" destId="{FCECAE4A-38BD-46A1-A6FE-877BD5E03739}" srcOrd="0" destOrd="0" presId="urn:microsoft.com/office/officeart/2005/8/layout/lProcess2"/>
    <dgm:cxn modelId="{DEA7F035-17EF-4C8E-9521-F8AF02D1CB36}" type="presOf" srcId="{72EE79A2-A465-4D6C-A207-483BAB573F6E}" destId="{5F265A25-E373-4580-AD6F-084319232441}" srcOrd="0" destOrd="0" presId="urn:microsoft.com/office/officeart/2005/8/layout/lProcess2"/>
    <dgm:cxn modelId="{839C443F-8FA2-4A43-AAFF-BEA56A047B61}" type="presOf" srcId="{57AC18F3-3B90-4E49-A90C-1FA41EE1DD25}" destId="{F6493A06-5DA6-4A80-9912-BB9DAD67CAA0}" srcOrd="0" destOrd="0" presId="urn:microsoft.com/office/officeart/2005/8/layout/lProcess2"/>
    <dgm:cxn modelId="{A57A235B-CE17-433B-90A7-B50C11FBDA63}" type="presOf" srcId="{994CCF03-F14B-4C80-BAE4-4645C223C9C3}" destId="{5D0F1B71-1838-4B93-B442-695CA7FFD628}" srcOrd="0" destOrd="0" presId="urn:microsoft.com/office/officeart/2005/8/layout/lProcess2"/>
    <dgm:cxn modelId="{763C0C41-BB5D-4421-A337-EEAF8680B055}" srcId="{D113DD07-8750-4A4F-83EA-0389E4597A92}" destId="{12BD5493-BB79-4212-80B4-855A06214B42}" srcOrd="3" destOrd="0" parTransId="{1FBD6BA7-81D1-4563-887D-108F2DAEFE31}" sibTransId="{C721646C-B51A-4740-A28C-42C44A38F0B4}"/>
    <dgm:cxn modelId="{59914B48-4118-451B-9C47-6ABCE225282C}" srcId="{D113DD07-8750-4A4F-83EA-0389E4597A92}" destId="{38FC4207-C422-4BE7-AAB7-94A3E3F39EEF}" srcOrd="8" destOrd="0" parTransId="{97DA41C1-9137-4A21-9F2D-F61AE4DBE963}" sibTransId="{A8F90069-C3C5-4428-8CD8-F65472FFCEE2}"/>
    <dgm:cxn modelId="{559B8149-57D7-48A2-B3A8-3FD9C8E6C522}" srcId="{D113DD07-8750-4A4F-83EA-0389E4597A92}" destId="{497CDE28-B65B-478F-9D74-CCA32C7B1E23}" srcOrd="4" destOrd="0" parTransId="{7A4D7402-3923-4E5D-934C-962187C4AC2F}" sibTransId="{4AC4C1A4-92CD-4EC9-AAB6-4EBBCB769527}"/>
    <dgm:cxn modelId="{9311C66B-00C6-4017-AC81-E87D745E8725}" srcId="{D113DD07-8750-4A4F-83EA-0389E4597A92}" destId="{33417A9A-C4CE-450B-92B1-C29C9EE20D3A}" srcOrd="1" destOrd="0" parTransId="{446A87D1-7ABF-4E32-BF08-9491954D98A3}" sibTransId="{1057D6E5-1972-4942-A395-CE18A0BE3CFF}"/>
    <dgm:cxn modelId="{EFD63B6C-25F5-42B1-9A3C-619F73825A8B}" srcId="{C7EFBDD3-5294-4D47-8846-A08B71D4A8CC}" destId="{3098EF05-A04C-4EBB-BD5F-96F7BBCCED65}" srcOrd="5" destOrd="0" parTransId="{17A9AE3D-C22C-4865-9371-AEFDA6332BAE}" sibTransId="{17BAC216-9E05-4BF0-A712-2A9E96555B4F}"/>
    <dgm:cxn modelId="{6BD4B34F-ED5D-4CE5-A4F7-AB35E5E0907C}" srcId="{C7EFBDD3-5294-4D47-8846-A08B71D4A8CC}" destId="{3F30A7FA-3681-40DA-8A77-F5A14A3332D1}" srcOrd="1" destOrd="0" parTransId="{1D628D27-9D0A-48BA-B3BD-1507416A7DC8}" sibTransId="{07D2842C-CCDE-46B3-9AA9-ED3A617E9E30}"/>
    <dgm:cxn modelId="{5EF5CB4F-DE84-4247-943C-EA36E1DE9438}" srcId="{45557348-3A6A-4AD2-9A1D-424C81977EA2}" destId="{4DD00986-DA7A-4979-9DEE-EBE1B0956B6F}" srcOrd="6" destOrd="0" parTransId="{391EA3F2-B812-4C67-B638-17BACAB89624}" sibTransId="{4451ECFD-19AD-43CE-BBBF-EFC0A1066A30}"/>
    <dgm:cxn modelId="{E9AB4A70-7D78-436A-99E0-18D76C85958C}" type="presOf" srcId="{3098EF05-A04C-4EBB-BD5F-96F7BBCCED65}" destId="{CFFBDEF8-A307-48D1-95B5-ED613016C455}" srcOrd="0" destOrd="0" presId="urn:microsoft.com/office/officeart/2005/8/layout/lProcess2"/>
    <dgm:cxn modelId="{23E6A571-F49D-4E21-A3FB-730EA7B7548F}" srcId="{D113DD07-8750-4A4F-83EA-0389E4597A92}" destId="{ED49143D-66A2-4AC6-811B-BA8767F12CAE}" srcOrd="9" destOrd="0" parTransId="{1D9C5AB0-2CA6-4D19-AC7C-9A45C5398F7E}" sibTransId="{1165C9C7-1B91-42D3-A5DE-DEA3B9962051}"/>
    <dgm:cxn modelId="{84D0B851-5BBA-48D5-A111-475DAA20EC80}" type="presOf" srcId="{95B635F8-9F11-4F7C-AAE6-2A0ED6BD6868}" destId="{4048F1A2-665B-407A-8D63-01D7A3AFAB67}"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EBA44973-B93A-4C78-B7F2-B9ECE391E3B4}" type="presOf" srcId="{6C21509B-70ED-4CCE-BDFF-FA5F3481EA06}" destId="{863C5235-22D4-41B5-B6E2-A1F61B8983B0}"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FD59A457-13CC-4ACF-90EF-ED48E1A672AD}" type="presOf" srcId="{3F30A7FA-3681-40DA-8A77-F5A14A3332D1}" destId="{A875DE0B-4C26-43BF-92F9-D1048792008D}" srcOrd="0" destOrd="0" presId="urn:microsoft.com/office/officeart/2005/8/layout/lProcess2"/>
    <dgm:cxn modelId="{50B6E257-5730-4B91-A3CB-A95DD9D3D0DC}" srcId="{C7EFBDD3-5294-4D47-8846-A08B71D4A8CC}" destId="{57AC18F3-3B90-4E49-A90C-1FA41EE1DD25}" srcOrd="6" destOrd="0" parTransId="{ECDD1904-97AF-4B98-BD0D-2BB1693E7D4C}" sibTransId="{D6D8FD08-D933-4FC5-9C1E-4D88179DEC47}"/>
    <dgm:cxn modelId="{1B9A8684-360E-4ACC-9611-65926088A6DA}" type="presOf" srcId="{9E28636A-E5C5-48B8-B3E9-845846B07D13}" destId="{D3A4B0C3-1D07-409D-A45A-2EE7608783C1}" srcOrd="0" destOrd="0" presId="urn:microsoft.com/office/officeart/2005/8/layout/lProcess2"/>
    <dgm:cxn modelId="{3B1A4589-0A7C-4326-99B0-50F917402180}" srcId="{C7EFBDD3-5294-4D47-8846-A08B71D4A8CC}" destId="{D274462E-42A4-466E-8C8B-2578652441D4}" srcOrd="2" destOrd="0" parTransId="{2AD398CF-107C-4E57-ABEB-A88F19E50AA8}" sibTransId="{F9F086FF-A29E-4393-B607-23B4F62EB989}"/>
    <dgm:cxn modelId="{79F3098D-A20C-4A84-8278-B84E9CD83926}" srcId="{D113DD07-8750-4A4F-83EA-0389E4597A92}" destId="{D641D438-525E-4537-A7B1-24F55A90FA93}" srcOrd="6" destOrd="0" parTransId="{29F35656-F446-4096-8300-5FB9E2E0989A}" sibTransId="{B6E13301-56D6-4819-9C26-FE936B4984EB}"/>
    <dgm:cxn modelId="{21BA5095-2CC8-4DA9-9D2F-8F369AB10C43}" type="presOf" srcId="{D0FDAD5F-7CFB-4FF8-B67C-F6A2C42F57EF}" destId="{1385E6CF-8BF9-4571-B33B-8EBEB9CC2F0A}"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C0D631A8-98F4-4DA6-9140-EAEBFF034D24}" type="presOf" srcId="{79282D42-7356-4E83-B9B1-BB8D832CBF11}" destId="{AE91AEF2-6FC5-49A1-BC82-886D38BA016F}"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FA7926B0-CE9D-419E-9754-552D3FBF63C8}" type="presOf" srcId="{063ABB64-CE32-481C-ADE5-4AF53521F890}" destId="{7D88E541-DF52-40E7-A1C3-45C4B8BA7398}"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654387B7-681C-4E88-92DC-AAF3434EF05F}" srcId="{D113DD07-8750-4A4F-83EA-0389E4597A92}" destId="{72EE79A2-A465-4D6C-A207-483BAB573F6E}" srcOrd="7" destOrd="0" parTransId="{C635483B-44E9-4EB6-9EC8-AEE7745EF819}" sibTransId="{B0E1B835-38D9-474B-9B49-AF243793AAD9}"/>
    <dgm:cxn modelId="{4CAD57B9-3850-456E-A69F-DBEE32331C10}" type="presOf" srcId="{45557348-3A6A-4AD2-9A1D-424C81977EA2}" destId="{D9F38F83-F672-4561-8A1D-0007414F2E89}" srcOrd="1" destOrd="0" presId="urn:microsoft.com/office/officeart/2005/8/layout/lProcess2"/>
    <dgm:cxn modelId="{7362F4BB-81C2-4DF5-8CB1-10EFB36A488A}" srcId="{45557348-3A6A-4AD2-9A1D-424C81977EA2}" destId="{063ABB64-CE32-481C-ADE5-4AF53521F890}" srcOrd="7" destOrd="0" parTransId="{FECB5732-D5CB-4EEC-9FC9-B4602B64F2EE}" sibTransId="{735107FE-9551-4628-8AE5-38FB7669F2E4}"/>
    <dgm:cxn modelId="{CFC75ABF-2C71-4FF1-B088-77C8261D6830}" type="presOf" srcId="{D274462E-42A4-466E-8C8B-2578652441D4}" destId="{214EB3A1-39AD-446A-991C-F689DFC39F05}"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2270F2C7-2DB7-4D4A-B5ED-D88D668AC7F3}" srcId="{45557348-3A6A-4AD2-9A1D-424C81977EA2}" destId="{6C21509B-70ED-4CCE-BDFF-FA5F3481EA06}" srcOrd="9" destOrd="0" parTransId="{1DA1E1B6-47E7-4B74-92E2-154498AF89CD}" sibTransId="{88590D76-1532-4606-9F9F-5C4076F34166}"/>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839502CF-DE9F-4B37-A4F5-50B3AEEEEA88}" srcId="{45557348-3A6A-4AD2-9A1D-424C81977EA2}" destId="{994CCF03-F14B-4C80-BAE4-4645C223C9C3}" srcOrd="5" destOrd="0" parTransId="{8A39D60C-1458-403C-8161-6F48A941F2A6}" sibTransId="{6C667385-38A8-425C-8484-0CF0064FC49B}"/>
    <dgm:cxn modelId="{289724D2-0AA5-4A09-AF67-209F40B383C0}" srcId="{D113DD07-8750-4A4F-83EA-0389E4597A92}" destId="{9E28636A-E5C5-48B8-B3E9-845846B07D13}" srcOrd="5" destOrd="0" parTransId="{0D77E0B8-EBFC-4ECA-AB29-BC6E72FCC4C8}" sibTransId="{F1013209-3594-4468-8CFB-E916BD4DFC2B}"/>
    <dgm:cxn modelId="{6C5F07D3-E176-448C-8705-B77FC16609F8}" type="presOf" srcId="{436B09E8-B238-4D0B-B42D-24B7B0E0BFC8}" destId="{40D47DF2-3528-47E7-BE0D-C8DBC06DC564}" srcOrd="0" destOrd="0" presId="urn:microsoft.com/office/officeart/2005/8/layout/lProcess2"/>
    <dgm:cxn modelId="{159CB4DD-E0EC-4ED1-B323-3EF823DA6E6B}" srcId="{45557348-3A6A-4AD2-9A1D-424C81977EA2}" destId="{95B635F8-9F11-4F7C-AAE6-2A0ED6BD6868}" srcOrd="8" destOrd="0" parTransId="{03D35CE7-64F7-4B49-B4F7-12EC59E1AE55}" sibTransId="{DBA8B1C4-F1BD-4504-B293-92E76EB9B555}"/>
    <dgm:cxn modelId="{345D1FE2-D066-4237-B044-F99F07609A04}" type="presOf" srcId="{D113DD07-8750-4A4F-83EA-0389E4597A92}" destId="{6C183903-68B9-49CC-B026-BDAE62C86085}" srcOrd="1" destOrd="0" presId="urn:microsoft.com/office/officeart/2005/8/layout/lProcess2"/>
    <dgm:cxn modelId="{9C2B03E3-59E9-4735-BB42-F1D29D0EF1B8}" srcId="{C7EFBDD3-5294-4D47-8846-A08B71D4A8CC}" destId="{79282D42-7356-4E83-B9B1-BB8D832CBF11}" srcOrd="0" destOrd="0" parTransId="{9FEA588D-FAF2-48E1-B3A1-E1DC9B4E4802}" sibTransId="{E14044F1-094C-404A-A570-4B0094B08659}"/>
    <dgm:cxn modelId="{359C3BE3-F266-4F55-9927-EA1A6E10BC3D}" srcId="{D113DD07-8750-4A4F-83EA-0389E4597A92}" destId="{C8B457AF-9131-4C98-A272-8DED83CF6BBF}" srcOrd="0" destOrd="0" parTransId="{A3A6329E-EFA1-4FFE-900D-8CAFF113B870}" sibTransId="{8EB684D6-2289-4C5C-B2DC-5CD70B57D053}"/>
    <dgm:cxn modelId="{8C8332E5-5318-429A-85E9-EB1AA8F9B31E}" type="presOf" srcId="{1635B5A4-D2AF-4261-B206-FCA9A84E1C97}" destId="{A35EFF59-632C-4D09-9900-DE256ED94396}" srcOrd="0" destOrd="0" presId="urn:microsoft.com/office/officeart/2005/8/layout/lProcess2"/>
    <dgm:cxn modelId="{C08E3CE5-244B-4A81-B3AB-FF64187DF97A}" srcId="{D113DD07-8750-4A4F-83EA-0389E4597A92}" destId="{D0FDAD5F-7CFB-4FF8-B67C-F6A2C42F57EF}" srcOrd="2" destOrd="0" parTransId="{D9816627-6867-48D9-AD81-3191560BC092}" sibTransId="{14479D39-9411-4FB7-B366-623E2C2C9F84}"/>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C65570F5-C33B-41AA-B428-19D24A2A15C5}" type="presOf" srcId="{7B075D27-A729-468F-91F5-84D9B3DB3B8D}" destId="{C3EF5274-D142-4BC1-93A3-2C178722F4E2}" srcOrd="0" destOrd="0" presId="urn:microsoft.com/office/officeart/2005/8/layout/lProcess2"/>
    <dgm:cxn modelId="{BD02B7F7-B873-4DD7-A566-6C27A85FA00F}" type="presOf" srcId="{C8B457AF-9131-4C98-A272-8DED83CF6BBF}" destId="{D7F7BE8C-8EBE-4955-BB89-79B090C57A8F}" srcOrd="0" destOrd="0" presId="urn:microsoft.com/office/officeart/2005/8/layout/lProcess2"/>
    <dgm:cxn modelId="{51FB42FC-CD22-4C46-8626-5D374766806C}" type="presOf" srcId="{ED49143D-66A2-4AC6-811B-BA8767F12CAE}" destId="{2ABE30DC-FCC1-4314-BFC1-1C85FA98D688}" srcOrd="0" destOrd="0" presId="urn:microsoft.com/office/officeart/2005/8/layout/lProcess2"/>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166A310C-5691-44B0-94D2-927706B66BA3}" type="presParOf" srcId="{DBD8C2A2-7A98-42E4-A412-C4B685903A00}" destId="{F8FDB59C-6A7E-4F49-96EF-510B78A72C98}" srcOrd="9" destOrd="0" presId="urn:microsoft.com/office/officeart/2005/8/layout/lProcess2"/>
    <dgm:cxn modelId="{114A9832-1E73-4DBF-A64F-8A66A6C7D115}" type="presParOf" srcId="{DBD8C2A2-7A98-42E4-A412-C4B685903A00}" destId="{5D0F1B71-1838-4B93-B442-695CA7FFD628}" srcOrd="10" destOrd="0" presId="urn:microsoft.com/office/officeart/2005/8/layout/lProcess2"/>
    <dgm:cxn modelId="{45706F19-53C1-42DE-A386-1C4598B89DB6}" type="presParOf" srcId="{DBD8C2A2-7A98-42E4-A412-C4B685903A00}" destId="{A798FDF4-167D-44ED-B520-729C53C4FCC4}" srcOrd="11" destOrd="0" presId="urn:microsoft.com/office/officeart/2005/8/layout/lProcess2"/>
    <dgm:cxn modelId="{525A17E4-F1DE-4C60-97A2-60BCEDE2E7BB}" type="presParOf" srcId="{DBD8C2A2-7A98-42E4-A412-C4B685903A00}" destId="{FCECAE4A-38BD-46A1-A6FE-877BD5E03739}" srcOrd="12" destOrd="0" presId="urn:microsoft.com/office/officeart/2005/8/layout/lProcess2"/>
    <dgm:cxn modelId="{CDD6581D-5FD5-4A81-96A9-4CCCAD31FF3A}" type="presParOf" srcId="{DBD8C2A2-7A98-42E4-A412-C4B685903A00}" destId="{D9BECCEC-37DE-48CE-BD6E-4E4682402456}" srcOrd="13" destOrd="0" presId="urn:microsoft.com/office/officeart/2005/8/layout/lProcess2"/>
    <dgm:cxn modelId="{02F4288E-3C74-481F-9174-A163AC8921BD}" type="presParOf" srcId="{DBD8C2A2-7A98-42E4-A412-C4B685903A00}" destId="{7D88E541-DF52-40E7-A1C3-45C4B8BA7398}" srcOrd="14" destOrd="0" presId="urn:microsoft.com/office/officeart/2005/8/layout/lProcess2"/>
    <dgm:cxn modelId="{AA942D28-920C-4A4F-AD82-65617B4B8190}" type="presParOf" srcId="{DBD8C2A2-7A98-42E4-A412-C4B685903A00}" destId="{3ADC339C-F212-4A12-AACB-B44DD78AF714}" srcOrd="15" destOrd="0" presId="urn:microsoft.com/office/officeart/2005/8/layout/lProcess2"/>
    <dgm:cxn modelId="{7F408B3D-EA2A-4CC9-AEE3-A5F99BD6956F}" type="presParOf" srcId="{DBD8C2A2-7A98-42E4-A412-C4B685903A00}" destId="{4048F1A2-665B-407A-8D63-01D7A3AFAB67}" srcOrd="16" destOrd="0" presId="urn:microsoft.com/office/officeart/2005/8/layout/lProcess2"/>
    <dgm:cxn modelId="{798B5D18-FFBE-48E5-AA5C-C4787CE6AA54}" type="presParOf" srcId="{DBD8C2A2-7A98-42E4-A412-C4B685903A00}" destId="{343D0280-7208-40A8-AC88-12A0EDE52D64}" srcOrd="17" destOrd="0" presId="urn:microsoft.com/office/officeart/2005/8/layout/lProcess2"/>
    <dgm:cxn modelId="{50B674D7-41F2-48D8-A8DF-3E10D957C53D}" type="presParOf" srcId="{DBD8C2A2-7A98-42E4-A412-C4B685903A00}" destId="{863C5235-22D4-41B5-B6E2-A1F61B8983B0}"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0C63681F-AD0C-41C9-9210-580BE124CB71}" type="presParOf" srcId="{2F74E153-1288-4682-9FAD-B488327581FC}" destId="{AE91AEF2-6FC5-49A1-BC82-886D38BA016F}" srcOrd="0" destOrd="0" presId="urn:microsoft.com/office/officeart/2005/8/layout/lProcess2"/>
    <dgm:cxn modelId="{C64E8C88-0ED6-4F01-9E9B-E5AF1EE314B0}" type="presParOf" srcId="{2F74E153-1288-4682-9FAD-B488327581FC}" destId="{4E6AD2A7-C78C-412C-B39B-2C808F1AD38A}" srcOrd="1" destOrd="0" presId="urn:microsoft.com/office/officeart/2005/8/layout/lProcess2"/>
    <dgm:cxn modelId="{47AE217B-966C-4E43-8EA4-8C5981647E2A}" type="presParOf" srcId="{2F74E153-1288-4682-9FAD-B488327581FC}" destId="{A875DE0B-4C26-43BF-92F9-D1048792008D}" srcOrd="2" destOrd="0" presId="urn:microsoft.com/office/officeart/2005/8/layout/lProcess2"/>
    <dgm:cxn modelId="{B76F06D5-21F4-4485-9603-E3857D6A6347}" type="presParOf" srcId="{2F74E153-1288-4682-9FAD-B488327581FC}" destId="{B1F6B677-367E-4F95-8672-A9F66EB7CBA7}" srcOrd="3" destOrd="0" presId="urn:microsoft.com/office/officeart/2005/8/layout/lProcess2"/>
    <dgm:cxn modelId="{4042EB6F-AB67-49F2-B9B1-AD223594A178}" type="presParOf" srcId="{2F74E153-1288-4682-9FAD-B488327581FC}" destId="{214EB3A1-39AD-446A-991C-F689DFC39F05}" srcOrd="4" destOrd="0" presId="urn:microsoft.com/office/officeart/2005/8/layout/lProcess2"/>
    <dgm:cxn modelId="{B0B5AE10-BCFE-4452-9B66-3FB1C4FC0CDA}" type="presParOf" srcId="{2F74E153-1288-4682-9FAD-B488327581FC}" destId="{5C8F28FA-7C37-4603-A30B-6285F86FBE49}" srcOrd="5" destOrd="0" presId="urn:microsoft.com/office/officeart/2005/8/layout/lProcess2"/>
    <dgm:cxn modelId="{2E26B5F0-D458-4FBF-AEF2-5D18CAAE364F}" type="presParOf" srcId="{2F74E153-1288-4682-9FAD-B488327581FC}" destId="{C3EF5274-D142-4BC1-93A3-2C178722F4E2}" srcOrd="6" destOrd="0" presId="urn:microsoft.com/office/officeart/2005/8/layout/lProcess2"/>
    <dgm:cxn modelId="{06DF8D63-0CD5-4020-ABE5-DD67DE484CE1}" type="presParOf" srcId="{2F74E153-1288-4682-9FAD-B488327581FC}" destId="{B46C26F9-665D-4770-B34D-CA475AC42179}" srcOrd="7" destOrd="0" presId="urn:microsoft.com/office/officeart/2005/8/layout/lProcess2"/>
    <dgm:cxn modelId="{72246C07-4B54-421F-A8BE-0FA816EBB744}" type="presParOf" srcId="{2F74E153-1288-4682-9FAD-B488327581FC}" destId="{E347F418-091B-4C72-B048-689DA2D7B011}" srcOrd="8" destOrd="0" presId="urn:microsoft.com/office/officeart/2005/8/layout/lProcess2"/>
    <dgm:cxn modelId="{98512DFE-A334-4F34-B34E-52B031965C06}" type="presParOf" srcId="{2F74E153-1288-4682-9FAD-B488327581FC}" destId="{F91B4866-31C4-4C5E-8A78-F470A9AFB592}" srcOrd="9" destOrd="0" presId="urn:microsoft.com/office/officeart/2005/8/layout/lProcess2"/>
    <dgm:cxn modelId="{6258A622-2755-4A5B-91A6-A0DB62C592E3}" type="presParOf" srcId="{2F74E153-1288-4682-9FAD-B488327581FC}" destId="{CFFBDEF8-A307-48D1-95B5-ED613016C455}" srcOrd="10" destOrd="0" presId="urn:microsoft.com/office/officeart/2005/8/layout/lProcess2"/>
    <dgm:cxn modelId="{60C21C36-55DC-4F27-AAFB-9E69EEEE4F81}" type="presParOf" srcId="{2F74E153-1288-4682-9FAD-B488327581FC}" destId="{CA4FD1D9-EBC4-46EF-8358-40A7A2E33EFA}" srcOrd="11" destOrd="0" presId="urn:microsoft.com/office/officeart/2005/8/layout/lProcess2"/>
    <dgm:cxn modelId="{6F477D27-11D5-4AA2-8930-895B2EFAA858}" type="presParOf" srcId="{2F74E153-1288-4682-9FAD-B488327581FC}" destId="{F6493A06-5DA6-4A80-9912-BB9DAD67CAA0}"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6C91F5C4-ED79-46C6-972E-DC576F3D8539}" type="presParOf" srcId="{67F220B1-B68D-4977-9505-B4978B2F0CEF}" destId="{65794E95-44FC-4B06-9E0C-DAB1AC07ED92}" srcOrd="2" destOrd="0" presId="urn:microsoft.com/office/officeart/2005/8/layout/lProcess2"/>
    <dgm:cxn modelId="{C31BBA06-B19B-41E2-8522-1FC9892A4D48}" type="presParOf" srcId="{67F220B1-B68D-4977-9505-B4978B2F0CEF}" destId="{691411C7-8B27-49FF-B43B-B73958F267E6}" srcOrd="3" destOrd="0" presId="urn:microsoft.com/office/officeart/2005/8/layout/lProcess2"/>
    <dgm:cxn modelId="{0A5760F3-7278-4A20-BF7E-D4B2B15DE01D}" type="presParOf" srcId="{67F220B1-B68D-4977-9505-B4978B2F0CEF}" destId="{1385E6CF-8BF9-4571-B33B-8EBEB9CC2F0A}" srcOrd="4" destOrd="0" presId="urn:microsoft.com/office/officeart/2005/8/layout/lProcess2"/>
    <dgm:cxn modelId="{D7B5640A-FD57-4596-849E-FABF8AD31B22}" type="presParOf" srcId="{67F220B1-B68D-4977-9505-B4978B2F0CEF}" destId="{58A54C44-A2CD-4910-8E73-7722E485296C}" srcOrd="5" destOrd="0" presId="urn:microsoft.com/office/officeart/2005/8/layout/lProcess2"/>
    <dgm:cxn modelId="{6CFEAF95-A827-4847-BBAE-82AFCDF2112F}" type="presParOf" srcId="{67F220B1-B68D-4977-9505-B4978B2F0CEF}" destId="{A05476A5-2164-4DA8-8D9D-CC3A039EAD1A}" srcOrd="6" destOrd="0" presId="urn:microsoft.com/office/officeart/2005/8/layout/lProcess2"/>
    <dgm:cxn modelId="{68ACBFE1-CBE3-451E-8CDE-1AC1B11EC6AF}" type="presParOf" srcId="{67F220B1-B68D-4977-9505-B4978B2F0CEF}" destId="{978B9317-FBCE-471A-8DDE-313B3A916D6E}" srcOrd="7" destOrd="0" presId="urn:microsoft.com/office/officeart/2005/8/layout/lProcess2"/>
    <dgm:cxn modelId="{D597E8E5-3108-4214-9241-D017F336AF80}" type="presParOf" srcId="{67F220B1-B68D-4977-9505-B4978B2F0CEF}" destId="{841502A3-85A1-4898-B2A3-45200F30F71A}" srcOrd="8" destOrd="0" presId="urn:microsoft.com/office/officeart/2005/8/layout/lProcess2"/>
    <dgm:cxn modelId="{E8965B61-8AF6-4399-AA73-E6512E90DF9D}" type="presParOf" srcId="{67F220B1-B68D-4977-9505-B4978B2F0CEF}" destId="{B9DD738C-1EC8-4E20-A7DC-EB15588A83A7}" srcOrd="9" destOrd="0" presId="urn:microsoft.com/office/officeart/2005/8/layout/lProcess2"/>
    <dgm:cxn modelId="{F0643172-AE10-43A6-AD82-31CEF502C8F1}" type="presParOf" srcId="{67F220B1-B68D-4977-9505-B4978B2F0CEF}" destId="{D3A4B0C3-1D07-409D-A45A-2EE7608783C1}" srcOrd="10" destOrd="0" presId="urn:microsoft.com/office/officeart/2005/8/layout/lProcess2"/>
    <dgm:cxn modelId="{D557938A-047F-4264-9347-A82332C4EC35}" type="presParOf" srcId="{67F220B1-B68D-4977-9505-B4978B2F0CEF}" destId="{CB49941A-35FC-4F7A-96CB-2BD6704ACB55}" srcOrd="11" destOrd="0" presId="urn:microsoft.com/office/officeart/2005/8/layout/lProcess2"/>
    <dgm:cxn modelId="{1ED3A0B8-89A4-4A55-8BB7-0282D00ABDCE}" type="presParOf" srcId="{67F220B1-B68D-4977-9505-B4978B2F0CEF}" destId="{975C7291-62AE-4E72-8419-1FC8F9C0315E}" srcOrd="12" destOrd="0" presId="urn:microsoft.com/office/officeart/2005/8/layout/lProcess2"/>
    <dgm:cxn modelId="{B06A5504-0CC5-4162-B5C0-666F6054EF21}" type="presParOf" srcId="{67F220B1-B68D-4977-9505-B4978B2F0CEF}" destId="{FE4D6A09-AF0B-4EDB-A345-FA4D594566EA}" srcOrd="13" destOrd="0" presId="urn:microsoft.com/office/officeart/2005/8/layout/lProcess2"/>
    <dgm:cxn modelId="{C81E69A7-40E5-471A-91E9-1A8E6EB66B99}" type="presParOf" srcId="{67F220B1-B68D-4977-9505-B4978B2F0CEF}" destId="{5F265A25-E373-4580-AD6F-084319232441}" srcOrd="14" destOrd="0" presId="urn:microsoft.com/office/officeart/2005/8/layout/lProcess2"/>
    <dgm:cxn modelId="{56EC0BA0-D579-4746-BBA2-9D908084737D}" type="presParOf" srcId="{67F220B1-B68D-4977-9505-B4978B2F0CEF}" destId="{AD8D5509-6459-46F5-B21A-C7F309E4A75B}" srcOrd="15" destOrd="0" presId="urn:microsoft.com/office/officeart/2005/8/layout/lProcess2"/>
    <dgm:cxn modelId="{DC127E26-ADC3-4AF3-A9D3-847EF4CC6B78}" type="presParOf" srcId="{67F220B1-B68D-4977-9505-B4978B2F0CEF}" destId="{03276480-D16F-4404-8976-96304A20C831}" srcOrd="16" destOrd="0" presId="urn:microsoft.com/office/officeart/2005/8/layout/lProcess2"/>
    <dgm:cxn modelId="{D735D7C6-7813-45C6-A336-6CB81A3A198A}" type="presParOf" srcId="{67F220B1-B68D-4977-9505-B4978B2F0CEF}" destId="{39A8E00D-E00F-4506-A7F0-C2C7AE06E45A}" srcOrd="17" destOrd="0" presId="urn:microsoft.com/office/officeart/2005/8/layout/lProcess2"/>
    <dgm:cxn modelId="{4F5F331C-23B6-4E49-A30D-98B650448DE9}" type="presParOf" srcId="{67F220B1-B68D-4977-9505-B4978B2F0CEF}" destId="{2ABE30DC-FCC1-4314-BFC1-1C85FA98D688}"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Upstream processes</a:t>
          </a:r>
        </a:p>
      </dsp:txBody>
      <dsp:txXfrm>
        <a:off x="2150" y="0"/>
        <a:ext cx="5591314" cy="5486399"/>
      </dsp:txXfrm>
    </dsp:sp>
    <dsp:sp modelId="{A35EFF59-632C-4D09-9900-DE256ED94396}">
      <dsp:nvSpPr>
        <dsp:cNvPr id="0" name=""/>
        <dsp:cNvSpPr/>
      </dsp:nvSpPr>
      <dsp:spPr>
        <a:xfrm>
          <a:off x="561281"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591839" y="5521645"/>
        <a:ext cx="4411935" cy="982206"/>
      </dsp:txXfrm>
    </dsp:sp>
    <dsp:sp modelId="{D1E49DF0-565D-4993-935F-0495974D52D6}">
      <dsp:nvSpPr>
        <dsp:cNvPr id="0" name=""/>
        <dsp:cNvSpPr/>
      </dsp:nvSpPr>
      <dsp:spPr>
        <a:xfrm>
          <a:off x="561281"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591839" y="6725479"/>
        <a:ext cx="4411935" cy="982206"/>
      </dsp:txXfrm>
    </dsp:sp>
    <dsp:sp modelId="{E04314F1-812F-47D8-8074-9DE4AC2EBCD4}">
      <dsp:nvSpPr>
        <dsp:cNvPr id="0" name=""/>
        <dsp:cNvSpPr/>
      </dsp:nvSpPr>
      <dsp:spPr>
        <a:xfrm>
          <a:off x="561281"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591839" y="7929312"/>
        <a:ext cx="4411935" cy="982206"/>
      </dsp:txXfrm>
    </dsp:sp>
    <dsp:sp modelId="{40D47DF2-3528-47E7-BE0D-C8DBC06DC564}">
      <dsp:nvSpPr>
        <dsp:cNvPr id="0" name=""/>
        <dsp:cNvSpPr/>
      </dsp:nvSpPr>
      <dsp:spPr>
        <a:xfrm>
          <a:off x="561281"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591839" y="9133146"/>
        <a:ext cx="4411935" cy="982206"/>
      </dsp:txXfrm>
    </dsp:sp>
    <dsp:sp modelId="{79E69F3E-AE4A-45E8-B23F-1D5EB6A4E7B0}">
      <dsp:nvSpPr>
        <dsp:cNvPr id="0" name=""/>
        <dsp:cNvSpPr/>
      </dsp:nvSpPr>
      <dsp:spPr>
        <a:xfrm>
          <a:off x="561281"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591839" y="10336979"/>
        <a:ext cx="4411935" cy="982206"/>
      </dsp:txXfrm>
    </dsp:sp>
    <dsp:sp modelId="{5D0F1B71-1838-4B93-B442-695CA7FFD628}">
      <dsp:nvSpPr>
        <dsp:cNvPr id="0" name=""/>
        <dsp:cNvSpPr/>
      </dsp:nvSpPr>
      <dsp:spPr>
        <a:xfrm>
          <a:off x="561281"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591839" y="11540812"/>
        <a:ext cx="4411935" cy="982206"/>
      </dsp:txXfrm>
    </dsp:sp>
    <dsp:sp modelId="{FCECAE4A-38BD-46A1-A6FE-877BD5E03739}">
      <dsp:nvSpPr>
        <dsp:cNvPr id="0" name=""/>
        <dsp:cNvSpPr/>
      </dsp:nvSpPr>
      <dsp:spPr>
        <a:xfrm>
          <a:off x="561281"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591839" y="12744646"/>
        <a:ext cx="4411935" cy="982206"/>
      </dsp:txXfrm>
    </dsp:sp>
    <dsp:sp modelId="{7D88E541-DF52-40E7-A1C3-45C4B8BA7398}">
      <dsp:nvSpPr>
        <dsp:cNvPr id="0" name=""/>
        <dsp:cNvSpPr/>
      </dsp:nvSpPr>
      <dsp:spPr>
        <a:xfrm>
          <a:off x="561281"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591839" y="13948479"/>
        <a:ext cx="4411935" cy="982206"/>
      </dsp:txXfrm>
    </dsp:sp>
    <dsp:sp modelId="{4048F1A2-665B-407A-8D63-01D7A3AFAB67}">
      <dsp:nvSpPr>
        <dsp:cNvPr id="0" name=""/>
        <dsp:cNvSpPr/>
      </dsp:nvSpPr>
      <dsp:spPr>
        <a:xfrm>
          <a:off x="561281"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591839" y="15152313"/>
        <a:ext cx="4411935" cy="982206"/>
      </dsp:txXfrm>
    </dsp:sp>
    <dsp:sp modelId="{863C5235-22D4-41B5-B6E2-A1F61B8983B0}">
      <dsp:nvSpPr>
        <dsp:cNvPr id="0" name=""/>
        <dsp:cNvSpPr/>
      </dsp:nvSpPr>
      <dsp:spPr>
        <a:xfrm>
          <a:off x="561281"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591839" y="16356146"/>
        <a:ext cx="4411935" cy="982206"/>
      </dsp:txXfrm>
    </dsp:sp>
    <dsp:sp modelId="{C9F1157A-A497-49AB-9F56-585DF37546DD}">
      <dsp:nvSpPr>
        <dsp:cNvPr id="0" name=""/>
        <dsp:cNvSpPr/>
      </dsp:nvSpPr>
      <dsp:spPr>
        <a:xfrm>
          <a:off x="6012813"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Record to report</a:t>
          </a:r>
        </a:p>
      </dsp:txBody>
      <dsp:txXfrm>
        <a:off x="6012813" y="0"/>
        <a:ext cx="5591314" cy="5486399"/>
      </dsp:txXfrm>
    </dsp:sp>
    <dsp:sp modelId="{AE91AEF2-6FC5-49A1-BC82-886D38BA016F}">
      <dsp:nvSpPr>
        <dsp:cNvPr id="0" name=""/>
        <dsp:cNvSpPr/>
      </dsp:nvSpPr>
      <dsp:spPr>
        <a:xfrm>
          <a:off x="6571945" y="5497561"/>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Define the ledger structure and organizational accounting policies</a:t>
          </a:r>
        </a:p>
      </dsp:txBody>
      <dsp:txXfrm>
        <a:off x="6615806" y="5541422"/>
        <a:ext cx="4385329" cy="1409786"/>
      </dsp:txXfrm>
    </dsp:sp>
    <dsp:sp modelId="{A875DE0B-4C26-43BF-92F9-D1048792008D}">
      <dsp:nvSpPr>
        <dsp:cNvPr id="0" name=""/>
        <dsp:cNvSpPr/>
      </dsp:nvSpPr>
      <dsp:spPr>
        <a:xfrm>
          <a:off x="6571945" y="7225456"/>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budgets</a:t>
          </a:r>
        </a:p>
      </dsp:txBody>
      <dsp:txXfrm>
        <a:off x="6615806" y="7269317"/>
        <a:ext cx="4385329" cy="1409786"/>
      </dsp:txXfrm>
    </dsp:sp>
    <dsp:sp modelId="{214EB3A1-39AD-446A-991C-F689DFC39F05}">
      <dsp:nvSpPr>
        <dsp:cNvPr id="0" name=""/>
        <dsp:cNvSpPr/>
      </dsp:nvSpPr>
      <dsp:spPr>
        <a:xfrm>
          <a:off x="6571945" y="8953350"/>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Record financial transactions</a:t>
          </a:r>
        </a:p>
      </dsp:txBody>
      <dsp:txXfrm>
        <a:off x="6615806" y="8997211"/>
        <a:ext cx="4385329" cy="1409786"/>
      </dsp:txXfrm>
    </dsp:sp>
    <dsp:sp modelId="{C3EF5274-D142-4BC1-93A3-2C178722F4E2}">
      <dsp:nvSpPr>
        <dsp:cNvPr id="0" name=""/>
        <dsp:cNvSpPr/>
      </dsp:nvSpPr>
      <dsp:spPr>
        <a:xfrm>
          <a:off x="6571945" y="10681245"/>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Close financial periods</a:t>
          </a:r>
        </a:p>
      </dsp:txBody>
      <dsp:txXfrm>
        <a:off x="6615806" y="10725106"/>
        <a:ext cx="4385329" cy="1409786"/>
      </dsp:txXfrm>
    </dsp:sp>
    <dsp:sp modelId="{E347F418-091B-4C72-B048-689DA2D7B011}">
      <dsp:nvSpPr>
        <dsp:cNvPr id="0" name=""/>
        <dsp:cNvSpPr/>
      </dsp:nvSpPr>
      <dsp:spPr>
        <a:xfrm>
          <a:off x="6571945" y="12409139"/>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Report and analyze financial and cash flow</a:t>
          </a:r>
        </a:p>
      </dsp:txBody>
      <dsp:txXfrm>
        <a:off x="6615806" y="12453000"/>
        <a:ext cx="4385329" cy="1409786"/>
      </dsp:txXfrm>
    </dsp:sp>
    <dsp:sp modelId="{CFFBDEF8-A307-48D1-95B5-ED613016C455}">
      <dsp:nvSpPr>
        <dsp:cNvPr id="0" name=""/>
        <dsp:cNvSpPr/>
      </dsp:nvSpPr>
      <dsp:spPr>
        <a:xfrm>
          <a:off x="6571945" y="14137033"/>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Comply with tax, audit, and regulatory requirements</a:t>
          </a:r>
        </a:p>
      </dsp:txBody>
      <dsp:txXfrm>
        <a:off x="6615806" y="14180894"/>
        <a:ext cx="4385329" cy="1409786"/>
      </dsp:txXfrm>
    </dsp:sp>
    <dsp:sp modelId="{F6493A06-5DA6-4A80-9912-BB9DAD67CAA0}">
      <dsp:nvSpPr>
        <dsp:cNvPr id="0" name=""/>
        <dsp:cNvSpPr/>
      </dsp:nvSpPr>
      <dsp:spPr>
        <a:xfrm>
          <a:off x="6571945" y="15864928"/>
          <a:ext cx="4473051" cy="14975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fund accounting</a:t>
          </a:r>
        </a:p>
      </dsp:txBody>
      <dsp:txXfrm>
        <a:off x="6615806" y="15908789"/>
        <a:ext cx="4385329" cy="1409786"/>
      </dsp:txXfrm>
    </dsp:sp>
    <dsp:sp modelId="{4FE73880-E4EC-4D19-80AF-B8C2846A64EF}">
      <dsp:nvSpPr>
        <dsp:cNvPr id="0" name=""/>
        <dsp:cNvSpPr/>
      </dsp:nvSpPr>
      <dsp:spPr>
        <a:xfrm>
          <a:off x="12023476"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Downstream processes</a:t>
          </a:r>
        </a:p>
      </dsp:txBody>
      <dsp:txXfrm>
        <a:off x="12023476" y="0"/>
        <a:ext cx="5591314" cy="5486399"/>
      </dsp:txXfrm>
    </dsp:sp>
    <dsp:sp modelId="{D7F7BE8C-8EBE-4955-BB89-79B090C57A8F}">
      <dsp:nvSpPr>
        <dsp:cNvPr id="0" name=""/>
        <dsp:cNvSpPr/>
      </dsp:nvSpPr>
      <dsp:spPr>
        <a:xfrm>
          <a:off x="12582608"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12613166" y="5521645"/>
        <a:ext cx="4411935" cy="982206"/>
      </dsp:txXfrm>
    </dsp:sp>
    <dsp:sp modelId="{65794E95-44FC-4B06-9E0C-DAB1AC07ED92}">
      <dsp:nvSpPr>
        <dsp:cNvPr id="0" name=""/>
        <dsp:cNvSpPr/>
      </dsp:nvSpPr>
      <dsp:spPr>
        <a:xfrm>
          <a:off x="12582608"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12613166" y="6725479"/>
        <a:ext cx="4411935" cy="982206"/>
      </dsp:txXfrm>
    </dsp:sp>
    <dsp:sp modelId="{1385E6CF-8BF9-4571-B33B-8EBEB9CC2F0A}">
      <dsp:nvSpPr>
        <dsp:cNvPr id="0" name=""/>
        <dsp:cNvSpPr/>
      </dsp:nvSpPr>
      <dsp:spPr>
        <a:xfrm>
          <a:off x="12582608"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12613166" y="7929312"/>
        <a:ext cx="4411935" cy="982206"/>
      </dsp:txXfrm>
    </dsp:sp>
    <dsp:sp modelId="{A05476A5-2164-4DA8-8D9D-CC3A039EAD1A}">
      <dsp:nvSpPr>
        <dsp:cNvPr id="0" name=""/>
        <dsp:cNvSpPr/>
      </dsp:nvSpPr>
      <dsp:spPr>
        <a:xfrm>
          <a:off x="12582608"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12613166" y="9133146"/>
        <a:ext cx="4411935" cy="982206"/>
      </dsp:txXfrm>
    </dsp:sp>
    <dsp:sp modelId="{841502A3-85A1-4898-B2A3-45200F30F71A}">
      <dsp:nvSpPr>
        <dsp:cNvPr id="0" name=""/>
        <dsp:cNvSpPr/>
      </dsp:nvSpPr>
      <dsp:spPr>
        <a:xfrm>
          <a:off x="12582608"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12613166" y="10336979"/>
        <a:ext cx="4411935" cy="982206"/>
      </dsp:txXfrm>
    </dsp:sp>
    <dsp:sp modelId="{D3A4B0C3-1D07-409D-A45A-2EE7608783C1}">
      <dsp:nvSpPr>
        <dsp:cNvPr id="0" name=""/>
        <dsp:cNvSpPr/>
      </dsp:nvSpPr>
      <dsp:spPr>
        <a:xfrm>
          <a:off x="12582608"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12613166" y="11540812"/>
        <a:ext cx="4411935" cy="982206"/>
      </dsp:txXfrm>
    </dsp:sp>
    <dsp:sp modelId="{975C7291-62AE-4E72-8419-1FC8F9C0315E}">
      <dsp:nvSpPr>
        <dsp:cNvPr id="0" name=""/>
        <dsp:cNvSpPr/>
      </dsp:nvSpPr>
      <dsp:spPr>
        <a:xfrm>
          <a:off x="12582608"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12613166" y="12744646"/>
        <a:ext cx="4411935" cy="982206"/>
      </dsp:txXfrm>
    </dsp:sp>
    <dsp:sp modelId="{5F265A25-E373-4580-AD6F-084319232441}">
      <dsp:nvSpPr>
        <dsp:cNvPr id="0" name=""/>
        <dsp:cNvSpPr/>
      </dsp:nvSpPr>
      <dsp:spPr>
        <a:xfrm>
          <a:off x="12582608"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12613166" y="13948479"/>
        <a:ext cx="4411935" cy="982206"/>
      </dsp:txXfrm>
    </dsp:sp>
    <dsp:sp modelId="{03276480-D16F-4404-8976-96304A20C831}">
      <dsp:nvSpPr>
        <dsp:cNvPr id="0" name=""/>
        <dsp:cNvSpPr/>
      </dsp:nvSpPr>
      <dsp:spPr>
        <a:xfrm>
          <a:off x="12582608"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12613166" y="15152313"/>
        <a:ext cx="4411935" cy="982206"/>
      </dsp:txXfrm>
    </dsp:sp>
    <dsp:sp modelId="{2ABE30DC-FCC1-4314-BFC1-1C85FA98D688}">
      <dsp:nvSpPr>
        <dsp:cNvPr id="0" name=""/>
        <dsp:cNvSpPr/>
      </dsp:nvSpPr>
      <dsp:spPr>
        <a:xfrm>
          <a:off x="12582608"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12613166" y="16356146"/>
        <a:ext cx="4411935" cy="98220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10903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97725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nvGraphicFramePr>
        <p:xfrm>
          <a:off x="391658" y="0"/>
          <a:ext cx="17616942" cy="1828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5206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05913" y="24879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2234153" y="125970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369743" y="661410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Record financial transactions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351196" y="109091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Report and analyze financials and cash flow</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8781806" y="237465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Comply with tax, audit, and regulatory requirements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369743" y="237465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ledger structure and organizational accounting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5671032" y="1428553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0"/>
            <a:ext cx="2656609" cy="121570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Record to report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2234153" y="2962619"/>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2232677" y="114837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2234153" y="466553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352672" y="878946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Close financial periods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358362" y="44943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budgets</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19068" y="595384"/>
            <a:ext cx="4382980" cy="124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8781806" y="44943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fund accounting</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2232676" y="1661519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2232676" y="978088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2232676" y="637505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2232676" y="8077965"/>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53" name="Straight Arrow Connector 52">
            <a:extLst>
              <a:ext uri="{FF2B5EF4-FFF2-40B4-BE49-F238E27FC236}">
                <a16:creationId xmlns:a16="http://schemas.microsoft.com/office/drawing/2014/main" id="{E22A9478-2443-8294-B703-46CA21F971D5}"/>
              </a:ext>
            </a:extLst>
          </p:cNvPr>
          <p:cNvCxnSpPr>
            <a:cxnSpLocks/>
            <a:stCxn id="199" idx="2"/>
            <a:endCxn id="98" idx="0"/>
          </p:cNvCxnSpPr>
          <p:nvPr/>
        </p:nvCxnSpPr>
        <p:spPr>
          <a:xfrm rot="5400000">
            <a:off x="7334725" y="579026"/>
            <a:ext cx="1158953" cy="243230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flipH="1">
            <a:off x="6686667" y="3834747"/>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C9E32C95-0DB1-DB91-877E-26275DCC93B9}"/>
              </a:ext>
            </a:extLst>
          </p:cNvPr>
          <p:cNvSpPr/>
          <p:nvPr/>
        </p:nvSpPr>
        <p:spPr bwMode="auto">
          <a:xfrm>
            <a:off x="12232677" y="131867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81" name="Rectangle 280">
            <a:extLst>
              <a:ext uri="{FF2B5EF4-FFF2-40B4-BE49-F238E27FC236}">
                <a16:creationId xmlns:a16="http://schemas.microsoft.com/office/drawing/2014/main" id="{935B132A-9256-F17E-23D0-C40A3C3CC521}"/>
              </a:ext>
            </a:extLst>
          </p:cNvPr>
          <p:cNvSpPr/>
          <p:nvPr/>
        </p:nvSpPr>
        <p:spPr bwMode="auto">
          <a:xfrm>
            <a:off x="12232677" y="1488962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1" name="Rectangle 290">
            <a:extLst>
              <a:ext uri="{FF2B5EF4-FFF2-40B4-BE49-F238E27FC236}">
                <a16:creationId xmlns:a16="http://schemas.microsoft.com/office/drawing/2014/main" id="{11778797-4125-8588-A8F8-F1AC7FFEA904}"/>
              </a:ext>
            </a:extLst>
          </p:cNvPr>
          <p:cNvSpPr/>
          <p:nvPr/>
        </p:nvSpPr>
        <p:spPr bwMode="auto">
          <a:xfrm>
            <a:off x="1428854" y="468503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92" name="Rectangle 291">
            <a:extLst>
              <a:ext uri="{FF2B5EF4-FFF2-40B4-BE49-F238E27FC236}">
                <a16:creationId xmlns:a16="http://schemas.microsoft.com/office/drawing/2014/main" id="{1D0883A4-5F6E-9D19-508C-4FE969458F4A}"/>
              </a:ext>
            </a:extLst>
          </p:cNvPr>
          <p:cNvSpPr/>
          <p:nvPr/>
        </p:nvSpPr>
        <p:spPr bwMode="auto">
          <a:xfrm>
            <a:off x="1407388" y="1661135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93" name="Rectangle 292">
            <a:extLst>
              <a:ext uri="{FF2B5EF4-FFF2-40B4-BE49-F238E27FC236}">
                <a16:creationId xmlns:a16="http://schemas.microsoft.com/office/drawing/2014/main" id="{76F41DA0-253B-8198-A607-B0B5737CE320}"/>
              </a:ext>
            </a:extLst>
          </p:cNvPr>
          <p:cNvSpPr/>
          <p:nvPr/>
        </p:nvSpPr>
        <p:spPr bwMode="auto">
          <a:xfrm>
            <a:off x="1407389" y="1153566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294" name="Rectangle 293">
            <a:extLst>
              <a:ext uri="{FF2B5EF4-FFF2-40B4-BE49-F238E27FC236}">
                <a16:creationId xmlns:a16="http://schemas.microsoft.com/office/drawing/2014/main" id="{C8A5F426-1A75-1041-4B68-ED6EA9146A13}"/>
              </a:ext>
            </a:extLst>
          </p:cNvPr>
          <p:cNvSpPr/>
          <p:nvPr/>
        </p:nvSpPr>
        <p:spPr bwMode="auto">
          <a:xfrm>
            <a:off x="1428116" y="1310522"/>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5" name="Rectangle 294">
            <a:extLst>
              <a:ext uri="{FF2B5EF4-FFF2-40B4-BE49-F238E27FC236}">
                <a16:creationId xmlns:a16="http://schemas.microsoft.com/office/drawing/2014/main" id="{96FB0B40-0D91-DE2B-4AA3-2AF01F19857B}"/>
              </a:ext>
            </a:extLst>
          </p:cNvPr>
          <p:cNvSpPr/>
          <p:nvPr/>
        </p:nvSpPr>
        <p:spPr bwMode="auto">
          <a:xfrm>
            <a:off x="1428116" y="301343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296" name="Rectangle 295">
            <a:extLst>
              <a:ext uri="{FF2B5EF4-FFF2-40B4-BE49-F238E27FC236}">
                <a16:creationId xmlns:a16="http://schemas.microsoft.com/office/drawing/2014/main" id="{01AA93B3-1CA4-F036-F9F8-8B29688A80BC}"/>
              </a:ext>
            </a:extLst>
          </p:cNvPr>
          <p:cNvSpPr/>
          <p:nvPr/>
        </p:nvSpPr>
        <p:spPr bwMode="auto">
          <a:xfrm>
            <a:off x="1407388" y="983274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97" name="Rectangle 296">
            <a:extLst>
              <a:ext uri="{FF2B5EF4-FFF2-40B4-BE49-F238E27FC236}">
                <a16:creationId xmlns:a16="http://schemas.microsoft.com/office/drawing/2014/main" id="{362FE52B-1478-465B-A18D-FE654B6871F6}"/>
              </a:ext>
            </a:extLst>
          </p:cNvPr>
          <p:cNvSpPr/>
          <p:nvPr/>
        </p:nvSpPr>
        <p:spPr bwMode="auto">
          <a:xfrm>
            <a:off x="1407388" y="642691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298" name="Rectangle 297">
            <a:extLst>
              <a:ext uri="{FF2B5EF4-FFF2-40B4-BE49-F238E27FC236}">
                <a16:creationId xmlns:a16="http://schemas.microsoft.com/office/drawing/2014/main" id="{A171ED98-D153-D27B-F824-2100AB059676}"/>
              </a:ext>
            </a:extLst>
          </p:cNvPr>
          <p:cNvSpPr/>
          <p:nvPr/>
        </p:nvSpPr>
        <p:spPr bwMode="auto">
          <a:xfrm>
            <a:off x="1407388" y="8129833"/>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299" name="Rectangle 298">
            <a:extLst>
              <a:ext uri="{FF2B5EF4-FFF2-40B4-BE49-F238E27FC236}">
                <a16:creationId xmlns:a16="http://schemas.microsoft.com/office/drawing/2014/main" id="{7D7A5C42-99B3-DB0B-18C5-D9BB7162737D}"/>
              </a:ext>
            </a:extLst>
          </p:cNvPr>
          <p:cNvSpPr/>
          <p:nvPr/>
        </p:nvSpPr>
        <p:spPr bwMode="auto">
          <a:xfrm>
            <a:off x="1407389" y="1323857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300" name="Rectangle 299">
            <a:extLst>
              <a:ext uri="{FF2B5EF4-FFF2-40B4-BE49-F238E27FC236}">
                <a16:creationId xmlns:a16="http://schemas.microsoft.com/office/drawing/2014/main" id="{0FC96BCA-D71D-F22D-6B4A-B4859DA08B59}"/>
              </a:ext>
            </a:extLst>
          </p:cNvPr>
          <p:cNvSpPr/>
          <p:nvPr/>
        </p:nvSpPr>
        <p:spPr bwMode="auto">
          <a:xfrm>
            <a:off x="1407389" y="149414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302" name="Connector: Elbow 301">
            <a:extLst>
              <a:ext uri="{FF2B5EF4-FFF2-40B4-BE49-F238E27FC236}">
                <a16:creationId xmlns:a16="http://schemas.microsoft.com/office/drawing/2014/main" id="{0E13D711-DD70-26D3-C077-71CAFFE4C47E}"/>
              </a:ext>
            </a:extLst>
          </p:cNvPr>
          <p:cNvCxnSpPr>
            <a:cxnSpLocks/>
            <a:stCxn id="199" idx="2"/>
            <a:endCxn id="87" idx="0"/>
          </p:cNvCxnSpPr>
          <p:nvPr/>
        </p:nvCxnSpPr>
        <p:spPr>
          <a:xfrm rot="16200000" flipH="1">
            <a:off x="9037911" y="1308144"/>
            <a:ext cx="1158953" cy="97406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D2496BF4-7146-C00D-DD4E-335C8CD694DB}"/>
              </a:ext>
            </a:extLst>
          </p:cNvPr>
          <p:cNvCxnSpPr>
            <a:stCxn id="21" idx="2"/>
            <a:endCxn id="85" idx="0"/>
          </p:cNvCxnSpPr>
          <p:nvPr/>
        </p:nvCxnSpPr>
        <p:spPr>
          <a:xfrm>
            <a:off x="6686667" y="5954474"/>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6" name="Connector: Elbow 305">
            <a:extLst>
              <a:ext uri="{FF2B5EF4-FFF2-40B4-BE49-F238E27FC236}">
                <a16:creationId xmlns:a16="http://schemas.microsoft.com/office/drawing/2014/main" id="{C7701E47-EA8F-B244-8E74-6276E5327644}"/>
              </a:ext>
            </a:extLst>
          </p:cNvPr>
          <p:cNvCxnSpPr>
            <a:cxnSpLocks/>
            <a:stCxn id="87" idx="3"/>
            <a:endCxn id="85" idx="3"/>
          </p:cNvCxnSpPr>
          <p:nvPr/>
        </p:nvCxnSpPr>
        <p:spPr>
          <a:xfrm flipH="1">
            <a:off x="8026353" y="3104701"/>
            <a:ext cx="3400682" cy="4239454"/>
          </a:xfrm>
          <a:prstGeom prst="bentConnector3">
            <a:avLst>
              <a:gd name="adj1" fmla="val -67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Connector: Elbow 306">
            <a:extLst>
              <a:ext uri="{FF2B5EF4-FFF2-40B4-BE49-F238E27FC236}">
                <a16:creationId xmlns:a16="http://schemas.microsoft.com/office/drawing/2014/main" id="{DD1842DB-5F81-2254-7D23-462B3A9F5959}"/>
              </a:ext>
            </a:extLst>
          </p:cNvPr>
          <p:cNvCxnSpPr>
            <a:cxnSpLocks/>
            <a:stCxn id="87" idx="2"/>
            <a:endCxn id="5" idx="0"/>
          </p:cNvCxnSpPr>
          <p:nvPr/>
        </p:nvCxnSpPr>
        <p:spPr>
          <a:xfrm>
            <a:off x="10104421" y="3834747"/>
            <a:ext cx="5690"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49B3F7D3-4958-0C96-B465-BE7F2564C5AD}"/>
              </a:ext>
            </a:extLst>
          </p:cNvPr>
          <p:cNvCxnSpPr>
            <a:cxnSpLocks/>
            <a:stCxn id="85" idx="2"/>
            <a:endCxn id="20" idx="0"/>
          </p:cNvCxnSpPr>
          <p:nvPr/>
        </p:nvCxnSpPr>
        <p:spPr>
          <a:xfrm flipH="1">
            <a:off x="6680977" y="8074201"/>
            <a:ext cx="17071" cy="7152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78CC220F-5437-3C14-8075-EC11BCACA48A}"/>
              </a:ext>
            </a:extLst>
          </p:cNvPr>
          <p:cNvCxnSpPr>
            <a:stCxn id="20" idx="2"/>
            <a:endCxn id="86" idx="0"/>
          </p:cNvCxnSpPr>
          <p:nvPr/>
        </p:nvCxnSpPr>
        <p:spPr>
          <a:xfrm flipH="1">
            <a:off x="6679501" y="10249560"/>
            <a:ext cx="1476"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CB41B168-EF50-D448-0F1C-DD5A36E3B08E}"/>
              </a:ext>
            </a:extLst>
          </p:cNvPr>
          <p:cNvCxnSpPr>
            <a:cxnSpLocks/>
            <a:stCxn id="5" idx="1"/>
            <a:endCxn id="21" idx="3"/>
          </p:cNvCxnSpPr>
          <p:nvPr/>
        </p:nvCxnSpPr>
        <p:spPr>
          <a:xfrm flipH="1">
            <a:off x="8014972" y="5224428"/>
            <a:ext cx="76683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233AF774-B48A-0300-273A-6D202E210A8C}"/>
              </a:ext>
            </a:extLst>
          </p:cNvPr>
          <p:cNvCxnSpPr>
            <a:cxnSpLocks/>
            <a:stCxn id="292" idx="3"/>
            <a:endCxn id="20" idx="1"/>
          </p:cNvCxnSpPr>
          <p:nvPr/>
        </p:nvCxnSpPr>
        <p:spPr>
          <a:xfrm flipV="1">
            <a:off x="3419068" y="9519514"/>
            <a:ext cx="1933604" cy="7821882"/>
          </a:xfrm>
          <a:prstGeom prst="bentConnector3">
            <a:avLst>
              <a:gd name="adj1" fmla="val 7788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6" name="Connector: Elbow 435">
            <a:extLst>
              <a:ext uri="{FF2B5EF4-FFF2-40B4-BE49-F238E27FC236}">
                <a16:creationId xmlns:a16="http://schemas.microsoft.com/office/drawing/2014/main" id="{D7538FD8-F06B-4F75-8AB6-CA6615BC7C5C}"/>
              </a:ext>
            </a:extLst>
          </p:cNvPr>
          <p:cNvCxnSpPr>
            <a:stCxn id="87" idx="3"/>
            <a:endCxn id="15" idx="1"/>
          </p:cNvCxnSpPr>
          <p:nvPr/>
        </p:nvCxnSpPr>
        <p:spPr>
          <a:xfrm flipV="1">
            <a:off x="11427035" y="1989750"/>
            <a:ext cx="807118" cy="111495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8" name="Connector: Elbow 437">
            <a:extLst>
              <a:ext uri="{FF2B5EF4-FFF2-40B4-BE49-F238E27FC236}">
                <a16:creationId xmlns:a16="http://schemas.microsoft.com/office/drawing/2014/main" id="{561C531C-D5EA-3637-63FB-AB3311C73FFB}"/>
              </a:ext>
            </a:extLst>
          </p:cNvPr>
          <p:cNvCxnSpPr>
            <a:stCxn id="87" idx="3"/>
            <a:endCxn id="200" idx="1"/>
          </p:cNvCxnSpPr>
          <p:nvPr/>
        </p:nvCxnSpPr>
        <p:spPr>
          <a:xfrm>
            <a:off x="11427035" y="3104701"/>
            <a:ext cx="807118" cy="58796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0" name="Connector: Elbow 519">
            <a:extLst>
              <a:ext uri="{FF2B5EF4-FFF2-40B4-BE49-F238E27FC236}">
                <a16:creationId xmlns:a16="http://schemas.microsoft.com/office/drawing/2014/main" id="{7CCB0164-7F70-8A0F-D85C-4AF157D10ACE}"/>
              </a:ext>
            </a:extLst>
          </p:cNvPr>
          <p:cNvCxnSpPr>
            <a:cxnSpLocks/>
            <a:stCxn id="86" idx="3"/>
            <a:endCxn id="6" idx="1"/>
          </p:cNvCxnSpPr>
          <p:nvPr/>
        </p:nvCxnSpPr>
        <p:spPr>
          <a:xfrm>
            <a:off x="8007806" y="11639241"/>
            <a:ext cx="4224870" cy="570599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7" name="Connector: Elbow 586">
            <a:extLst>
              <a:ext uri="{FF2B5EF4-FFF2-40B4-BE49-F238E27FC236}">
                <a16:creationId xmlns:a16="http://schemas.microsoft.com/office/drawing/2014/main" id="{599DBA04-4C02-8F0A-C154-5DB3738FA61A}"/>
              </a:ext>
            </a:extLst>
          </p:cNvPr>
          <p:cNvCxnSpPr>
            <a:cxnSpLocks/>
            <a:stCxn id="86" idx="3"/>
            <a:endCxn id="281" idx="1"/>
          </p:cNvCxnSpPr>
          <p:nvPr/>
        </p:nvCxnSpPr>
        <p:spPr>
          <a:xfrm>
            <a:off x="8007806" y="11639241"/>
            <a:ext cx="4224871" cy="398043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2A208D1-94AE-42E0-4083-2CFA1239A519}"/>
              </a:ext>
            </a:extLst>
          </p:cNvPr>
          <p:cNvCxnSpPr>
            <a:cxnSpLocks/>
            <a:stCxn id="86" idx="2"/>
            <a:endCxn id="103" idx="0"/>
          </p:cNvCxnSpPr>
          <p:nvPr/>
        </p:nvCxnSpPr>
        <p:spPr>
          <a:xfrm rot="5400000">
            <a:off x="5720433" y="13326465"/>
            <a:ext cx="1916247" cy="189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4" name="Oval 483">
            <a:extLst>
              <a:ext uri="{FF2B5EF4-FFF2-40B4-BE49-F238E27FC236}">
                <a16:creationId xmlns:a16="http://schemas.microsoft.com/office/drawing/2014/main" id="{8D367174-0665-C636-C78F-BD5FBBF1F762}"/>
              </a:ext>
            </a:extLst>
          </p:cNvPr>
          <p:cNvSpPr/>
          <p:nvPr/>
        </p:nvSpPr>
        <p:spPr bwMode="auto">
          <a:xfrm>
            <a:off x="5198679" y="2116990"/>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488" name="Oval 487">
            <a:extLst>
              <a:ext uri="{FF2B5EF4-FFF2-40B4-BE49-F238E27FC236}">
                <a16:creationId xmlns:a16="http://schemas.microsoft.com/office/drawing/2014/main" id="{E9171812-378C-3FD2-CE27-42D4138ED292}"/>
              </a:ext>
            </a:extLst>
          </p:cNvPr>
          <p:cNvSpPr/>
          <p:nvPr/>
        </p:nvSpPr>
        <p:spPr bwMode="auto">
          <a:xfrm>
            <a:off x="5195150" y="426198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493" name="Oval 492">
            <a:extLst>
              <a:ext uri="{FF2B5EF4-FFF2-40B4-BE49-F238E27FC236}">
                <a16:creationId xmlns:a16="http://schemas.microsoft.com/office/drawing/2014/main" id="{6FD7D29A-E282-E958-E66C-A1942A0F79AE}"/>
              </a:ext>
            </a:extLst>
          </p:cNvPr>
          <p:cNvSpPr/>
          <p:nvPr/>
        </p:nvSpPr>
        <p:spPr bwMode="auto">
          <a:xfrm>
            <a:off x="1562484" y="748926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494" name="Oval 493">
            <a:extLst>
              <a:ext uri="{FF2B5EF4-FFF2-40B4-BE49-F238E27FC236}">
                <a16:creationId xmlns:a16="http://schemas.microsoft.com/office/drawing/2014/main" id="{F2287B6A-B791-4CC3-0294-00FD2CE2ADA4}"/>
              </a:ext>
            </a:extLst>
          </p:cNvPr>
          <p:cNvSpPr/>
          <p:nvPr/>
        </p:nvSpPr>
        <p:spPr bwMode="auto">
          <a:xfrm>
            <a:off x="2113837" y="748926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495" name="Oval 494">
            <a:extLst>
              <a:ext uri="{FF2B5EF4-FFF2-40B4-BE49-F238E27FC236}">
                <a16:creationId xmlns:a16="http://schemas.microsoft.com/office/drawing/2014/main" id="{873661B7-75C3-06A4-92D7-97507BD854A9}"/>
              </a:ext>
            </a:extLst>
          </p:cNvPr>
          <p:cNvSpPr/>
          <p:nvPr/>
        </p:nvSpPr>
        <p:spPr bwMode="auto">
          <a:xfrm>
            <a:off x="5228366" y="6391349"/>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496" name="Oval 495">
            <a:extLst>
              <a:ext uri="{FF2B5EF4-FFF2-40B4-BE49-F238E27FC236}">
                <a16:creationId xmlns:a16="http://schemas.microsoft.com/office/drawing/2014/main" id="{0F130F73-2F6E-3477-4B14-D90E21FC586A}"/>
              </a:ext>
            </a:extLst>
          </p:cNvPr>
          <p:cNvSpPr/>
          <p:nvPr/>
        </p:nvSpPr>
        <p:spPr bwMode="auto">
          <a:xfrm>
            <a:off x="2665190" y="748926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497" name="Oval 496">
            <a:extLst>
              <a:ext uri="{FF2B5EF4-FFF2-40B4-BE49-F238E27FC236}">
                <a16:creationId xmlns:a16="http://schemas.microsoft.com/office/drawing/2014/main" id="{378385A3-EEAA-070E-7AB7-CFBEA6B6AC0F}"/>
              </a:ext>
            </a:extLst>
          </p:cNvPr>
          <p:cNvSpPr/>
          <p:nvPr/>
        </p:nvSpPr>
        <p:spPr bwMode="auto">
          <a:xfrm>
            <a:off x="1562484" y="9149918"/>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498" name="Oval 497">
            <a:extLst>
              <a:ext uri="{FF2B5EF4-FFF2-40B4-BE49-F238E27FC236}">
                <a16:creationId xmlns:a16="http://schemas.microsoft.com/office/drawing/2014/main" id="{66AF0034-5B79-2F34-6D97-716861803555}"/>
              </a:ext>
            </a:extLst>
          </p:cNvPr>
          <p:cNvSpPr/>
          <p:nvPr/>
        </p:nvSpPr>
        <p:spPr bwMode="auto">
          <a:xfrm>
            <a:off x="2113837" y="9149918"/>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499" name="Oval 498">
            <a:extLst>
              <a:ext uri="{FF2B5EF4-FFF2-40B4-BE49-F238E27FC236}">
                <a16:creationId xmlns:a16="http://schemas.microsoft.com/office/drawing/2014/main" id="{FC0C9841-BD01-9B5E-A403-F792394C4749}"/>
              </a:ext>
            </a:extLst>
          </p:cNvPr>
          <p:cNvSpPr/>
          <p:nvPr/>
        </p:nvSpPr>
        <p:spPr bwMode="auto">
          <a:xfrm>
            <a:off x="2665190" y="9149918"/>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500" name="Oval 499">
            <a:extLst>
              <a:ext uri="{FF2B5EF4-FFF2-40B4-BE49-F238E27FC236}">
                <a16:creationId xmlns:a16="http://schemas.microsoft.com/office/drawing/2014/main" id="{1C7935CB-8AFF-D6F7-64D1-F036B53B342E}"/>
              </a:ext>
            </a:extLst>
          </p:cNvPr>
          <p:cNvSpPr/>
          <p:nvPr/>
        </p:nvSpPr>
        <p:spPr bwMode="auto">
          <a:xfrm>
            <a:off x="1562484" y="1085283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501" name="Oval 500">
            <a:extLst>
              <a:ext uri="{FF2B5EF4-FFF2-40B4-BE49-F238E27FC236}">
                <a16:creationId xmlns:a16="http://schemas.microsoft.com/office/drawing/2014/main" id="{EAEDD2FE-6102-9496-A465-CDCCAA89037C}"/>
              </a:ext>
            </a:extLst>
          </p:cNvPr>
          <p:cNvSpPr/>
          <p:nvPr/>
        </p:nvSpPr>
        <p:spPr bwMode="auto">
          <a:xfrm>
            <a:off x="2113837" y="1085283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502" name="Oval 501">
            <a:extLst>
              <a:ext uri="{FF2B5EF4-FFF2-40B4-BE49-F238E27FC236}">
                <a16:creationId xmlns:a16="http://schemas.microsoft.com/office/drawing/2014/main" id="{5D15C47B-D7FC-68DB-BA74-4A3860BF22FF}"/>
              </a:ext>
            </a:extLst>
          </p:cNvPr>
          <p:cNvSpPr/>
          <p:nvPr/>
        </p:nvSpPr>
        <p:spPr bwMode="auto">
          <a:xfrm>
            <a:off x="2665190" y="1085283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503" name="Oval 502">
            <a:extLst>
              <a:ext uri="{FF2B5EF4-FFF2-40B4-BE49-F238E27FC236}">
                <a16:creationId xmlns:a16="http://schemas.microsoft.com/office/drawing/2014/main" id="{68C081BA-E8E7-B331-AFAD-9B1CEDF64D54}"/>
              </a:ext>
            </a:extLst>
          </p:cNvPr>
          <p:cNvSpPr/>
          <p:nvPr/>
        </p:nvSpPr>
        <p:spPr bwMode="auto">
          <a:xfrm>
            <a:off x="1617956" y="12572277"/>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504" name="Oval 503">
            <a:extLst>
              <a:ext uri="{FF2B5EF4-FFF2-40B4-BE49-F238E27FC236}">
                <a16:creationId xmlns:a16="http://schemas.microsoft.com/office/drawing/2014/main" id="{21EBEA14-3903-F1AE-7E8F-0DED9CE8D97B}"/>
              </a:ext>
            </a:extLst>
          </p:cNvPr>
          <p:cNvSpPr/>
          <p:nvPr/>
        </p:nvSpPr>
        <p:spPr bwMode="auto">
          <a:xfrm>
            <a:off x="2169309" y="12572277"/>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505" name="Oval 504">
            <a:extLst>
              <a:ext uri="{FF2B5EF4-FFF2-40B4-BE49-F238E27FC236}">
                <a16:creationId xmlns:a16="http://schemas.microsoft.com/office/drawing/2014/main" id="{9DCBA7B6-F94D-D5E9-EDF8-81F12371E561}"/>
              </a:ext>
            </a:extLst>
          </p:cNvPr>
          <p:cNvSpPr/>
          <p:nvPr/>
        </p:nvSpPr>
        <p:spPr bwMode="auto">
          <a:xfrm>
            <a:off x="2720662" y="12572277"/>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506" name="Oval 505">
            <a:extLst>
              <a:ext uri="{FF2B5EF4-FFF2-40B4-BE49-F238E27FC236}">
                <a16:creationId xmlns:a16="http://schemas.microsoft.com/office/drawing/2014/main" id="{547917FB-FD27-F3BB-2D71-4BDC234A06DE}"/>
              </a:ext>
            </a:extLst>
          </p:cNvPr>
          <p:cNvSpPr/>
          <p:nvPr/>
        </p:nvSpPr>
        <p:spPr bwMode="auto">
          <a:xfrm>
            <a:off x="1615922" y="1425866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507" name="Oval 506">
            <a:extLst>
              <a:ext uri="{FF2B5EF4-FFF2-40B4-BE49-F238E27FC236}">
                <a16:creationId xmlns:a16="http://schemas.microsoft.com/office/drawing/2014/main" id="{2735BFCF-262F-27F7-01F0-CD80C1C9C731}"/>
              </a:ext>
            </a:extLst>
          </p:cNvPr>
          <p:cNvSpPr/>
          <p:nvPr/>
        </p:nvSpPr>
        <p:spPr bwMode="auto">
          <a:xfrm>
            <a:off x="2167275" y="1425866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508" name="Oval 507">
            <a:extLst>
              <a:ext uri="{FF2B5EF4-FFF2-40B4-BE49-F238E27FC236}">
                <a16:creationId xmlns:a16="http://schemas.microsoft.com/office/drawing/2014/main" id="{CB21A539-0D96-B1C1-E932-A270EE696AE4}"/>
              </a:ext>
            </a:extLst>
          </p:cNvPr>
          <p:cNvSpPr/>
          <p:nvPr/>
        </p:nvSpPr>
        <p:spPr bwMode="auto">
          <a:xfrm>
            <a:off x="2718628" y="14258663"/>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509" name="Oval 508">
            <a:extLst>
              <a:ext uri="{FF2B5EF4-FFF2-40B4-BE49-F238E27FC236}">
                <a16:creationId xmlns:a16="http://schemas.microsoft.com/office/drawing/2014/main" id="{5059BE9A-79EB-7880-417E-B8B0B577763F}"/>
              </a:ext>
            </a:extLst>
          </p:cNvPr>
          <p:cNvSpPr/>
          <p:nvPr/>
        </p:nvSpPr>
        <p:spPr bwMode="auto">
          <a:xfrm>
            <a:off x="1615922" y="1598180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510" name="Oval 509">
            <a:extLst>
              <a:ext uri="{FF2B5EF4-FFF2-40B4-BE49-F238E27FC236}">
                <a16:creationId xmlns:a16="http://schemas.microsoft.com/office/drawing/2014/main" id="{297B4BC4-5462-C822-2D9D-B95722875E1F}"/>
              </a:ext>
            </a:extLst>
          </p:cNvPr>
          <p:cNvSpPr/>
          <p:nvPr/>
        </p:nvSpPr>
        <p:spPr bwMode="auto">
          <a:xfrm>
            <a:off x="2167275" y="1598180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64" name="Oval 63">
            <a:extLst>
              <a:ext uri="{FF2B5EF4-FFF2-40B4-BE49-F238E27FC236}">
                <a16:creationId xmlns:a16="http://schemas.microsoft.com/office/drawing/2014/main" id="{9002839E-A37B-304E-78E1-0EE468D41652}"/>
              </a:ext>
            </a:extLst>
          </p:cNvPr>
          <p:cNvSpPr/>
          <p:nvPr/>
        </p:nvSpPr>
        <p:spPr bwMode="auto">
          <a:xfrm>
            <a:off x="2718628" y="1598180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cxnSp>
        <p:nvCxnSpPr>
          <p:cNvPr id="65" name="Straight Arrow Connector 52">
            <a:extLst>
              <a:ext uri="{FF2B5EF4-FFF2-40B4-BE49-F238E27FC236}">
                <a16:creationId xmlns:a16="http://schemas.microsoft.com/office/drawing/2014/main" id="{F5DA8B4C-B027-21C2-D930-64E4FBAF0576}"/>
              </a:ext>
            </a:extLst>
          </p:cNvPr>
          <p:cNvCxnSpPr>
            <a:cxnSpLocks/>
            <a:stCxn id="294" idx="3"/>
            <a:endCxn id="21" idx="1"/>
          </p:cNvCxnSpPr>
          <p:nvPr/>
        </p:nvCxnSpPr>
        <p:spPr>
          <a:xfrm>
            <a:off x="3439796" y="2040568"/>
            <a:ext cx="1918566" cy="318386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52">
            <a:extLst>
              <a:ext uri="{FF2B5EF4-FFF2-40B4-BE49-F238E27FC236}">
                <a16:creationId xmlns:a16="http://schemas.microsoft.com/office/drawing/2014/main" id="{2503212C-747C-DCF4-FFAC-0607EF22FB94}"/>
              </a:ext>
            </a:extLst>
          </p:cNvPr>
          <p:cNvCxnSpPr>
            <a:cxnSpLocks/>
            <a:stCxn id="295" idx="3"/>
            <a:endCxn id="21" idx="1"/>
          </p:cNvCxnSpPr>
          <p:nvPr/>
        </p:nvCxnSpPr>
        <p:spPr>
          <a:xfrm>
            <a:off x="3439796" y="3743483"/>
            <a:ext cx="1918566" cy="148094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6E6EB708-EC96-306D-604F-6C4FA77B1753}"/>
              </a:ext>
            </a:extLst>
          </p:cNvPr>
          <p:cNvSpPr/>
          <p:nvPr/>
        </p:nvSpPr>
        <p:spPr bwMode="auto">
          <a:xfrm>
            <a:off x="1562484" y="5744085"/>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1</a:t>
            </a:r>
          </a:p>
        </p:txBody>
      </p:sp>
      <p:sp>
        <p:nvSpPr>
          <p:cNvPr id="84" name="Oval 83">
            <a:extLst>
              <a:ext uri="{FF2B5EF4-FFF2-40B4-BE49-F238E27FC236}">
                <a16:creationId xmlns:a16="http://schemas.microsoft.com/office/drawing/2014/main" id="{1E84233A-3CF7-EB12-7081-5C3B158BE691}"/>
              </a:ext>
            </a:extLst>
          </p:cNvPr>
          <p:cNvSpPr/>
          <p:nvPr/>
        </p:nvSpPr>
        <p:spPr bwMode="auto">
          <a:xfrm>
            <a:off x="2113837" y="5744085"/>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2</a:t>
            </a:r>
          </a:p>
        </p:txBody>
      </p:sp>
      <p:sp>
        <p:nvSpPr>
          <p:cNvPr id="88" name="Oval 87">
            <a:extLst>
              <a:ext uri="{FF2B5EF4-FFF2-40B4-BE49-F238E27FC236}">
                <a16:creationId xmlns:a16="http://schemas.microsoft.com/office/drawing/2014/main" id="{F272FCDA-17CE-E9C8-9C20-F7CC0459BA16}"/>
              </a:ext>
            </a:extLst>
          </p:cNvPr>
          <p:cNvSpPr/>
          <p:nvPr/>
        </p:nvSpPr>
        <p:spPr bwMode="auto">
          <a:xfrm>
            <a:off x="2665190" y="5744085"/>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3</a:t>
            </a:r>
          </a:p>
        </p:txBody>
      </p:sp>
      <p:sp>
        <p:nvSpPr>
          <p:cNvPr id="89" name="Oval 88">
            <a:extLst>
              <a:ext uri="{FF2B5EF4-FFF2-40B4-BE49-F238E27FC236}">
                <a16:creationId xmlns:a16="http://schemas.microsoft.com/office/drawing/2014/main" id="{358D15B0-580E-F714-2C27-D33B328FE25D}"/>
              </a:ext>
            </a:extLst>
          </p:cNvPr>
          <p:cNvSpPr/>
          <p:nvPr/>
        </p:nvSpPr>
        <p:spPr bwMode="auto">
          <a:xfrm>
            <a:off x="7661404" y="8568851"/>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90" name="Oval 89">
            <a:extLst>
              <a:ext uri="{FF2B5EF4-FFF2-40B4-BE49-F238E27FC236}">
                <a16:creationId xmlns:a16="http://schemas.microsoft.com/office/drawing/2014/main" id="{769C7535-C4E0-B5F4-E895-5206CDAD968F}"/>
              </a:ext>
            </a:extLst>
          </p:cNvPr>
          <p:cNvSpPr/>
          <p:nvPr/>
        </p:nvSpPr>
        <p:spPr bwMode="auto">
          <a:xfrm>
            <a:off x="7659734" y="10632714"/>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91" name="Oval 90">
            <a:extLst>
              <a:ext uri="{FF2B5EF4-FFF2-40B4-BE49-F238E27FC236}">
                <a16:creationId xmlns:a16="http://schemas.microsoft.com/office/drawing/2014/main" id="{EFABF8A7-C1D2-A3E7-30F3-2A88619BB0F6}"/>
              </a:ext>
            </a:extLst>
          </p:cNvPr>
          <p:cNvSpPr/>
          <p:nvPr/>
        </p:nvSpPr>
        <p:spPr bwMode="auto">
          <a:xfrm>
            <a:off x="12779814" y="5696632"/>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92" name="Oval 91">
            <a:extLst>
              <a:ext uri="{FF2B5EF4-FFF2-40B4-BE49-F238E27FC236}">
                <a16:creationId xmlns:a16="http://schemas.microsoft.com/office/drawing/2014/main" id="{6C56D37E-0A41-887E-4C22-E6AF1B3BCBEC}"/>
              </a:ext>
            </a:extLst>
          </p:cNvPr>
          <p:cNvSpPr/>
          <p:nvPr/>
        </p:nvSpPr>
        <p:spPr bwMode="auto">
          <a:xfrm>
            <a:off x="13322532" y="5698218"/>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93" name="Oval 92">
            <a:extLst>
              <a:ext uri="{FF2B5EF4-FFF2-40B4-BE49-F238E27FC236}">
                <a16:creationId xmlns:a16="http://schemas.microsoft.com/office/drawing/2014/main" id="{AE75908A-40B1-316B-72F2-8258804A048A}"/>
              </a:ext>
            </a:extLst>
          </p:cNvPr>
          <p:cNvSpPr/>
          <p:nvPr/>
        </p:nvSpPr>
        <p:spPr bwMode="auto">
          <a:xfrm>
            <a:off x="12779814" y="7442491"/>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94" name="Oval 93">
            <a:extLst>
              <a:ext uri="{FF2B5EF4-FFF2-40B4-BE49-F238E27FC236}">
                <a16:creationId xmlns:a16="http://schemas.microsoft.com/office/drawing/2014/main" id="{AE227E5C-B07F-5797-935C-9B2FC38C6C78}"/>
              </a:ext>
            </a:extLst>
          </p:cNvPr>
          <p:cNvSpPr/>
          <p:nvPr/>
        </p:nvSpPr>
        <p:spPr bwMode="auto">
          <a:xfrm>
            <a:off x="13322532" y="7444077"/>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95" name="Oval 94">
            <a:extLst>
              <a:ext uri="{FF2B5EF4-FFF2-40B4-BE49-F238E27FC236}">
                <a16:creationId xmlns:a16="http://schemas.microsoft.com/office/drawing/2014/main" id="{2CA643E7-62EB-D6B4-487E-B6CC77DA7541}"/>
              </a:ext>
            </a:extLst>
          </p:cNvPr>
          <p:cNvSpPr/>
          <p:nvPr/>
        </p:nvSpPr>
        <p:spPr bwMode="auto">
          <a:xfrm>
            <a:off x="12779814" y="9117385"/>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96" name="Oval 95">
            <a:extLst>
              <a:ext uri="{FF2B5EF4-FFF2-40B4-BE49-F238E27FC236}">
                <a16:creationId xmlns:a16="http://schemas.microsoft.com/office/drawing/2014/main" id="{F03CB06A-4337-D01F-45ED-8DF7293D8354}"/>
              </a:ext>
            </a:extLst>
          </p:cNvPr>
          <p:cNvSpPr/>
          <p:nvPr/>
        </p:nvSpPr>
        <p:spPr bwMode="auto">
          <a:xfrm>
            <a:off x="13322532" y="9118971"/>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97" name="Oval 96">
            <a:extLst>
              <a:ext uri="{FF2B5EF4-FFF2-40B4-BE49-F238E27FC236}">
                <a16:creationId xmlns:a16="http://schemas.microsoft.com/office/drawing/2014/main" id="{0243953E-3786-9928-200C-53AE9D57BCB9}"/>
              </a:ext>
            </a:extLst>
          </p:cNvPr>
          <p:cNvSpPr/>
          <p:nvPr/>
        </p:nvSpPr>
        <p:spPr bwMode="auto">
          <a:xfrm>
            <a:off x="12779814" y="1084227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99" name="Oval 98">
            <a:extLst>
              <a:ext uri="{FF2B5EF4-FFF2-40B4-BE49-F238E27FC236}">
                <a16:creationId xmlns:a16="http://schemas.microsoft.com/office/drawing/2014/main" id="{26DC0901-CC06-3D14-122A-35D34DE8A94A}"/>
              </a:ext>
            </a:extLst>
          </p:cNvPr>
          <p:cNvSpPr/>
          <p:nvPr/>
        </p:nvSpPr>
        <p:spPr bwMode="auto">
          <a:xfrm>
            <a:off x="13322532" y="10843862"/>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100" name="Oval 99">
            <a:extLst>
              <a:ext uri="{FF2B5EF4-FFF2-40B4-BE49-F238E27FC236}">
                <a16:creationId xmlns:a16="http://schemas.microsoft.com/office/drawing/2014/main" id="{B6C54C4E-5404-36DB-5B0F-C79011C19507}"/>
              </a:ext>
            </a:extLst>
          </p:cNvPr>
          <p:cNvSpPr/>
          <p:nvPr/>
        </p:nvSpPr>
        <p:spPr bwMode="auto">
          <a:xfrm>
            <a:off x="12779814" y="12509615"/>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101" name="Oval 100">
            <a:extLst>
              <a:ext uri="{FF2B5EF4-FFF2-40B4-BE49-F238E27FC236}">
                <a16:creationId xmlns:a16="http://schemas.microsoft.com/office/drawing/2014/main" id="{30EDD93E-3420-7657-BA86-98F81831BA7E}"/>
              </a:ext>
            </a:extLst>
          </p:cNvPr>
          <p:cNvSpPr/>
          <p:nvPr/>
        </p:nvSpPr>
        <p:spPr bwMode="auto">
          <a:xfrm>
            <a:off x="13322532" y="12511201"/>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102" name="Oval 101">
            <a:extLst>
              <a:ext uri="{FF2B5EF4-FFF2-40B4-BE49-F238E27FC236}">
                <a16:creationId xmlns:a16="http://schemas.microsoft.com/office/drawing/2014/main" id="{B45F4A17-F316-8C2A-7485-16C3CE377602}"/>
              </a:ext>
            </a:extLst>
          </p:cNvPr>
          <p:cNvSpPr/>
          <p:nvPr/>
        </p:nvSpPr>
        <p:spPr bwMode="auto">
          <a:xfrm>
            <a:off x="12779814" y="14211210"/>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4</a:t>
            </a:r>
          </a:p>
        </p:txBody>
      </p:sp>
      <p:sp>
        <p:nvSpPr>
          <p:cNvPr id="104" name="Oval 103">
            <a:extLst>
              <a:ext uri="{FF2B5EF4-FFF2-40B4-BE49-F238E27FC236}">
                <a16:creationId xmlns:a16="http://schemas.microsoft.com/office/drawing/2014/main" id="{E0934DD1-B3B4-3C7A-FC1E-0D529FE49D72}"/>
              </a:ext>
            </a:extLst>
          </p:cNvPr>
          <p:cNvSpPr/>
          <p:nvPr/>
        </p:nvSpPr>
        <p:spPr bwMode="auto">
          <a:xfrm>
            <a:off x="13322532" y="1421279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4" name="Oval 3">
            <a:extLst>
              <a:ext uri="{FF2B5EF4-FFF2-40B4-BE49-F238E27FC236}">
                <a16:creationId xmlns:a16="http://schemas.microsoft.com/office/drawing/2014/main" id="{A8B415F9-629B-0BEF-FD23-E9C6D999A6F0}"/>
              </a:ext>
            </a:extLst>
          </p:cNvPr>
          <p:cNvSpPr/>
          <p:nvPr/>
        </p:nvSpPr>
        <p:spPr bwMode="auto">
          <a:xfrm>
            <a:off x="12985719" y="15981806"/>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
        <p:nvSpPr>
          <p:cNvPr id="10" name="Oval 9">
            <a:extLst>
              <a:ext uri="{FF2B5EF4-FFF2-40B4-BE49-F238E27FC236}">
                <a16:creationId xmlns:a16="http://schemas.microsoft.com/office/drawing/2014/main" id="{9BE39AB1-8233-6F55-98BC-E3CDF6095C4B}"/>
              </a:ext>
            </a:extLst>
          </p:cNvPr>
          <p:cNvSpPr/>
          <p:nvPr/>
        </p:nvSpPr>
        <p:spPr bwMode="auto">
          <a:xfrm>
            <a:off x="13032611" y="17756339"/>
            <a:ext cx="505594" cy="54488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5</a:t>
            </a:r>
          </a:p>
        </p:txBody>
      </p:sp>
    </p:spTree>
    <p:extLst>
      <p:ext uri="{BB962C8B-B14F-4D97-AF65-F5344CB8AC3E}">
        <p14:creationId xmlns:p14="http://schemas.microsoft.com/office/powerpoint/2010/main" val="31027881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649775" y="38965"/>
            <a:ext cx="7262066" cy="17358079"/>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6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90452" y="272287"/>
            <a:ext cx="2087716"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184059" y="1444649"/>
            <a:ext cx="2087717"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Record to report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2227918" y="965463"/>
            <a:ext cx="6392" cy="47918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4233447" y="345709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600">
                <a:cs typeface="Segoe UI"/>
              </a:rPr>
              <a:t>Define company structure</a:t>
            </a:r>
            <a:endParaRPr lang="en-US" sz="1600"/>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233455" y="1444649"/>
            <a:ext cx="24891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a:rPr>
              <a:t>Define financial  structure and organizational accounting policies</a:t>
            </a:r>
            <a:endParaRPr lang="en-US" sz="1600">
              <a:solidFill>
                <a:schemeClr val="bg1"/>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4233447" y="5469533"/>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Define financial periods</a:t>
            </a:r>
            <a:endParaRPr lang="en-US" sz="1600">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233447" y="7481975"/>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pitchFamily="34" charset="0"/>
              </a:rPr>
              <a:t>Design and configure financial segments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4233447" y="9494417"/>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Design and configure the chart of accounts</a:t>
            </a:r>
            <a:endParaRPr lang="en-US" sz="1600">
              <a:ea typeface="Segoe UI" pitchFamily="34" charset="0"/>
              <a:cs typeface="Segoe UI" pitchFamily="34" charset="0"/>
            </a:endParaRP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4233447" y="11506859"/>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Define and configure currency policies</a:t>
            </a:r>
            <a:endParaRPr lang="en-US" sz="1600">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1789962" y="15915202"/>
            <a:ext cx="2087716"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End</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a:off x="3271776" y="2174695"/>
            <a:ext cx="96167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E4DE830-573D-5C47-16F9-5BE603452533}"/>
              </a:ext>
            </a:extLst>
          </p:cNvPr>
          <p:cNvCxnSpPr>
            <a:stCxn id="96" idx="2"/>
            <a:endCxn id="86" idx="0"/>
          </p:cNvCxnSpPr>
          <p:nvPr/>
        </p:nvCxnSpPr>
        <p:spPr>
          <a:xfrm flipH="1">
            <a:off x="5478047" y="2904741"/>
            <a:ext cx="4"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C620890-7D5B-5AEB-2098-DD140B0C1D31}"/>
              </a:ext>
            </a:extLst>
          </p:cNvPr>
          <p:cNvCxnSpPr>
            <a:cxnSpLocks/>
            <a:stCxn id="32" idx="2"/>
            <a:endCxn id="86" idx="3"/>
          </p:cNvCxnSpPr>
          <p:nvPr/>
        </p:nvCxnSpPr>
        <p:spPr>
          <a:xfrm rot="5400000">
            <a:off x="7002513" y="2517955"/>
            <a:ext cx="1389316" cy="194904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A6CD2C-AD0C-A622-B477-604B9A781A28}"/>
              </a:ext>
            </a:extLst>
          </p:cNvPr>
          <p:cNvCxnSpPr>
            <a:stCxn id="99" idx="2"/>
            <a:endCxn id="100" idx="0"/>
          </p:cNvCxnSpPr>
          <p:nvPr/>
        </p:nvCxnSpPr>
        <p:spPr>
          <a:xfrm>
            <a:off x="5478047" y="10954509"/>
            <a:ext cx="0"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CF1E71C-3729-9F55-19CC-01F26A44C74B}"/>
              </a:ext>
            </a:extLst>
          </p:cNvPr>
          <p:cNvCxnSpPr>
            <a:cxnSpLocks/>
            <a:stCxn id="96" idx="3"/>
            <a:endCxn id="32" idx="1"/>
          </p:cNvCxnSpPr>
          <p:nvPr/>
        </p:nvCxnSpPr>
        <p:spPr>
          <a:xfrm>
            <a:off x="6722647" y="2174695"/>
            <a:ext cx="58368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F4662E3-D10D-019D-210F-24CAFDA3D444}"/>
              </a:ext>
            </a:extLst>
          </p:cNvPr>
          <p:cNvSpPr/>
          <p:nvPr/>
        </p:nvSpPr>
        <p:spPr bwMode="auto">
          <a:xfrm>
            <a:off x="11696254" y="9145136"/>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Close financial periods</a:t>
            </a:r>
          </a:p>
        </p:txBody>
      </p:sp>
      <p:sp>
        <p:nvSpPr>
          <p:cNvPr id="22" name="Flowchart: Predefined Process 21">
            <a:extLst>
              <a:ext uri="{FF2B5EF4-FFF2-40B4-BE49-F238E27FC236}">
                <a16:creationId xmlns:a16="http://schemas.microsoft.com/office/drawing/2014/main" id="{2E044733-DB9C-6F8E-537F-F75CB061606A}"/>
              </a:ext>
            </a:extLst>
          </p:cNvPr>
          <p:cNvSpPr/>
          <p:nvPr/>
        </p:nvSpPr>
        <p:spPr bwMode="auto">
          <a:xfrm>
            <a:off x="7747546" y="4963500"/>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600">
                <a:cs typeface="Segoe UI"/>
              </a:rPr>
              <a:t>Update company structure</a:t>
            </a:r>
            <a:endParaRPr lang="en-US" sz="1600"/>
          </a:p>
        </p:txBody>
      </p:sp>
      <p:sp>
        <p:nvSpPr>
          <p:cNvPr id="24" name="Flowchart: Predefined Process 23">
            <a:extLst>
              <a:ext uri="{FF2B5EF4-FFF2-40B4-BE49-F238E27FC236}">
                <a16:creationId xmlns:a16="http://schemas.microsoft.com/office/drawing/2014/main" id="{64FE6085-703D-EAF3-8A6C-199B5785DEDE}"/>
              </a:ext>
            </a:extLst>
          </p:cNvPr>
          <p:cNvSpPr/>
          <p:nvPr/>
        </p:nvSpPr>
        <p:spPr bwMode="auto">
          <a:xfrm>
            <a:off x="7747546" y="6758945"/>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Update financial periods</a:t>
            </a:r>
            <a:endParaRPr lang="en-US" sz="1600">
              <a:ea typeface="Segoe UI" pitchFamily="34" charset="0"/>
              <a:cs typeface="Segoe UI" pitchFamily="34" charset="0"/>
            </a:endParaRPr>
          </a:p>
        </p:txBody>
      </p:sp>
      <p:sp>
        <p:nvSpPr>
          <p:cNvPr id="26" name="Flowchart: Predefined Process 25">
            <a:extLst>
              <a:ext uri="{FF2B5EF4-FFF2-40B4-BE49-F238E27FC236}">
                <a16:creationId xmlns:a16="http://schemas.microsoft.com/office/drawing/2014/main" id="{AA706278-6974-7F96-03BA-C87775AFA6D8}"/>
              </a:ext>
            </a:extLst>
          </p:cNvPr>
          <p:cNvSpPr/>
          <p:nvPr/>
        </p:nvSpPr>
        <p:spPr bwMode="auto">
          <a:xfrm>
            <a:off x="7737396" y="8557869"/>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pitchFamily="34" charset="0"/>
              </a:rPr>
              <a:t>Maintain financial segments</a:t>
            </a:r>
          </a:p>
        </p:txBody>
      </p:sp>
      <p:sp>
        <p:nvSpPr>
          <p:cNvPr id="28" name="Flowchart: Predefined Process 27">
            <a:extLst>
              <a:ext uri="{FF2B5EF4-FFF2-40B4-BE49-F238E27FC236}">
                <a16:creationId xmlns:a16="http://schemas.microsoft.com/office/drawing/2014/main" id="{31D31720-2BD6-2AF8-8605-D062842316DF}"/>
              </a:ext>
            </a:extLst>
          </p:cNvPr>
          <p:cNvSpPr/>
          <p:nvPr/>
        </p:nvSpPr>
        <p:spPr bwMode="auto">
          <a:xfrm>
            <a:off x="7747546" y="10418117"/>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Maintain the chart of accounts</a:t>
            </a:r>
            <a:endParaRPr lang="en-US" sz="1600">
              <a:ea typeface="Segoe UI" pitchFamily="34" charset="0"/>
              <a:cs typeface="Segoe UI" pitchFamily="34" charset="0"/>
            </a:endParaRPr>
          </a:p>
        </p:txBody>
      </p:sp>
      <p:sp>
        <p:nvSpPr>
          <p:cNvPr id="29" name="Flowchart: Predefined Process 28">
            <a:extLst>
              <a:ext uri="{FF2B5EF4-FFF2-40B4-BE49-F238E27FC236}">
                <a16:creationId xmlns:a16="http://schemas.microsoft.com/office/drawing/2014/main" id="{3B84AE35-7FA8-BD5B-A201-EFFF030C2727}"/>
              </a:ext>
            </a:extLst>
          </p:cNvPr>
          <p:cNvSpPr/>
          <p:nvPr/>
        </p:nvSpPr>
        <p:spPr bwMode="auto">
          <a:xfrm>
            <a:off x="7746582" y="12320525"/>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Define currency revaluation policies</a:t>
            </a:r>
            <a:endParaRPr lang="en-US" sz="1600">
              <a:ea typeface="Segoe UI" pitchFamily="34" charset="0"/>
              <a:cs typeface="Segoe UI" pitchFamily="34" charset="0"/>
            </a:endParaRPr>
          </a:p>
        </p:txBody>
      </p:sp>
      <p:sp>
        <p:nvSpPr>
          <p:cNvPr id="32" name="Diamond 31">
            <a:extLst>
              <a:ext uri="{FF2B5EF4-FFF2-40B4-BE49-F238E27FC236}">
                <a16:creationId xmlns:a16="http://schemas.microsoft.com/office/drawing/2014/main" id="{477F0955-F111-24E5-A27F-AC7D92640F2F}"/>
              </a:ext>
            </a:extLst>
          </p:cNvPr>
          <p:cNvSpPr/>
          <p:nvPr/>
        </p:nvSpPr>
        <p:spPr bwMode="auto">
          <a:xfrm>
            <a:off x="7306328" y="1551568"/>
            <a:ext cx="2730733"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a:rPr>
              <a:t>Update required?</a:t>
            </a:r>
          </a:p>
        </p:txBody>
      </p:sp>
      <p:sp>
        <p:nvSpPr>
          <p:cNvPr id="38" name="Rectangle 37">
            <a:extLst>
              <a:ext uri="{FF2B5EF4-FFF2-40B4-BE49-F238E27FC236}">
                <a16:creationId xmlns:a16="http://schemas.microsoft.com/office/drawing/2014/main" id="{0FD16CE3-4C4F-58BA-AFEA-73F3E03D0104}"/>
              </a:ext>
            </a:extLst>
          </p:cNvPr>
          <p:cNvSpPr/>
          <p:nvPr/>
        </p:nvSpPr>
        <p:spPr bwMode="auto">
          <a:xfrm>
            <a:off x="11696254" y="7242727"/>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Record financial transactions</a:t>
            </a:r>
          </a:p>
        </p:txBody>
      </p:sp>
      <p:sp>
        <p:nvSpPr>
          <p:cNvPr id="39" name="Rectangle 38">
            <a:extLst>
              <a:ext uri="{FF2B5EF4-FFF2-40B4-BE49-F238E27FC236}">
                <a16:creationId xmlns:a16="http://schemas.microsoft.com/office/drawing/2014/main" id="{CD2EAA2A-F9EE-D899-8C5B-90461856FDFC}"/>
              </a:ext>
            </a:extLst>
          </p:cNvPr>
          <p:cNvSpPr/>
          <p:nvPr/>
        </p:nvSpPr>
        <p:spPr bwMode="auto">
          <a:xfrm>
            <a:off x="11696254" y="5340318"/>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Manage budgets</a:t>
            </a:r>
          </a:p>
        </p:txBody>
      </p:sp>
      <p:sp>
        <p:nvSpPr>
          <p:cNvPr id="40" name="Rectangle 39">
            <a:extLst>
              <a:ext uri="{FF2B5EF4-FFF2-40B4-BE49-F238E27FC236}">
                <a16:creationId xmlns:a16="http://schemas.microsoft.com/office/drawing/2014/main" id="{A870EB6E-CE83-9C57-03AA-49D10F989233}"/>
              </a:ext>
            </a:extLst>
          </p:cNvPr>
          <p:cNvSpPr/>
          <p:nvPr/>
        </p:nvSpPr>
        <p:spPr bwMode="auto">
          <a:xfrm>
            <a:off x="11696254" y="3457091"/>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Manage cash and bank transactions</a:t>
            </a:r>
          </a:p>
        </p:txBody>
      </p:sp>
      <p:cxnSp>
        <p:nvCxnSpPr>
          <p:cNvPr id="48" name="Straight Arrow Connector 47">
            <a:extLst>
              <a:ext uri="{FF2B5EF4-FFF2-40B4-BE49-F238E27FC236}">
                <a16:creationId xmlns:a16="http://schemas.microsoft.com/office/drawing/2014/main" id="{3DEF8B9C-E54D-6BC5-849E-FD712F25C2D1}"/>
              </a:ext>
            </a:extLst>
          </p:cNvPr>
          <p:cNvCxnSpPr>
            <a:cxnSpLocks/>
            <a:stCxn id="32" idx="3"/>
            <a:endCxn id="22" idx="3"/>
          </p:cNvCxnSpPr>
          <p:nvPr/>
        </p:nvCxnSpPr>
        <p:spPr>
          <a:xfrm>
            <a:off x="10037061" y="2174695"/>
            <a:ext cx="199685" cy="3518851"/>
          </a:xfrm>
          <a:prstGeom prst="bentConnector3">
            <a:avLst>
              <a:gd name="adj1" fmla="val 21448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AB65722-A2A1-1311-71AD-35C71F92C4D8}"/>
              </a:ext>
            </a:extLst>
          </p:cNvPr>
          <p:cNvCxnSpPr>
            <a:cxnSpLocks/>
            <a:stCxn id="86" idx="2"/>
            <a:endCxn id="97" idx="0"/>
          </p:cNvCxnSpPr>
          <p:nvPr/>
        </p:nvCxnSpPr>
        <p:spPr>
          <a:xfrm>
            <a:off x="5478047" y="4917183"/>
            <a:ext cx="0"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20B9CE0-AB5C-3CEF-C50A-7A91830208AB}"/>
              </a:ext>
            </a:extLst>
          </p:cNvPr>
          <p:cNvCxnSpPr>
            <a:cxnSpLocks/>
            <a:stCxn id="97" idx="2"/>
            <a:endCxn id="98" idx="0"/>
          </p:cNvCxnSpPr>
          <p:nvPr/>
        </p:nvCxnSpPr>
        <p:spPr>
          <a:xfrm>
            <a:off x="5478047" y="6929625"/>
            <a:ext cx="0"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9AEE27A8-A0A3-F009-39C5-00E7872CECE1}"/>
              </a:ext>
            </a:extLst>
          </p:cNvPr>
          <p:cNvCxnSpPr>
            <a:cxnSpLocks/>
            <a:stCxn id="98" idx="2"/>
            <a:endCxn id="99" idx="0"/>
          </p:cNvCxnSpPr>
          <p:nvPr/>
        </p:nvCxnSpPr>
        <p:spPr>
          <a:xfrm>
            <a:off x="5478047" y="8942067"/>
            <a:ext cx="0"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ED32C15-0265-FDCF-5AE5-BCF6D3E50B8B}"/>
              </a:ext>
            </a:extLst>
          </p:cNvPr>
          <p:cNvCxnSpPr>
            <a:cxnSpLocks/>
            <a:stCxn id="100" idx="3"/>
            <a:endCxn id="29" idx="1"/>
          </p:cNvCxnSpPr>
          <p:nvPr/>
        </p:nvCxnSpPr>
        <p:spPr>
          <a:xfrm>
            <a:off x="6722647" y="12236905"/>
            <a:ext cx="1023935" cy="81366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0568D96F-9D8A-835B-B66A-E7E4B9500A0D}"/>
              </a:ext>
            </a:extLst>
          </p:cNvPr>
          <p:cNvCxnSpPr>
            <a:cxnSpLocks/>
            <a:endCxn id="2" idx="0"/>
          </p:cNvCxnSpPr>
          <p:nvPr/>
        </p:nvCxnSpPr>
        <p:spPr>
          <a:xfrm flipV="1">
            <a:off x="5478047" y="13519301"/>
            <a:ext cx="0" cy="49442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0801317-9B10-155F-C6D3-2ED82A108899}"/>
              </a:ext>
            </a:extLst>
          </p:cNvPr>
          <p:cNvCxnSpPr>
            <a:cxnSpLocks/>
            <a:stCxn id="40" idx="3"/>
            <a:endCxn id="103" idx="3"/>
          </p:cNvCxnSpPr>
          <p:nvPr/>
        </p:nvCxnSpPr>
        <p:spPr>
          <a:xfrm>
            <a:off x="13783971" y="4187137"/>
            <a:ext cx="93707" cy="12074653"/>
          </a:xfrm>
          <a:prstGeom prst="bentConnector3">
            <a:avLst>
              <a:gd name="adj1" fmla="val 34395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A0792457-4D5A-A85D-BE89-26EC82B6BD43}"/>
              </a:ext>
            </a:extLst>
          </p:cNvPr>
          <p:cNvCxnSpPr>
            <a:stCxn id="39" idx="3"/>
            <a:endCxn id="103" idx="3"/>
          </p:cNvCxnSpPr>
          <p:nvPr/>
        </p:nvCxnSpPr>
        <p:spPr>
          <a:xfrm>
            <a:off x="13783971" y="6070364"/>
            <a:ext cx="93707" cy="10191426"/>
          </a:xfrm>
          <a:prstGeom prst="bentConnector3">
            <a:avLst>
              <a:gd name="adj1" fmla="val 34395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D715A7E-8459-ECCA-2866-23AFF30DD644}"/>
              </a:ext>
            </a:extLst>
          </p:cNvPr>
          <p:cNvCxnSpPr>
            <a:cxnSpLocks/>
            <a:stCxn id="38" idx="3"/>
            <a:endCxn id="103" idx="3"/>
          </p:cNvCxnSpPr>
          <p:nvPr/>
        </p:nvCxnSpPr>
        <p:spPr>
          <a:xfrm>
            <a:off x="13783971" y="7972773"/>
            <a:ext cx="93707" cy="8289017"/>
          </a:xfrm>
          <a:prstGeom prst="bentConnector3">
            <a:avLst>
              <a:gd name="adj1" fmla="val 34395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FE22DF71-057A-1F7C-4311-B39656FC460B}"/>
              </a:ext>
            </a:extLst>
          </p:cNvPr>
          <p:cNvCxnSpPr>
            <a:cxnSpLocks/>
            <a:stCxn id="67" idx="3"/>
            <a:endCxn id="103" idx="3"/>
          </p:cNvCxnSpPr>
          <p:nvPr/>
        </p:nvCxnSpPr>
        <p:spPr>
          <a:xfrm>
            <a:off x="13783971" y="9875182"/>
            <a:ext cx="93707" cy="6386608"/>
          </a:xfrm>
          <a:prstGeom prst="bentConnector3">
            <a:avLst>
              <a:gd name="adj1" fmla="val 34395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0607A347-3DDF-DF0D-2849-D90145671D61}"/>
              </a:ext>
            </a:extLst>
          </p:cNvPr>
          <p:cNvSpPr txBox="1"/>
          <p:nvPr/>
        </p:nvSpPr>
        <p:spPr>
          <a:xfrm>
            <a:off x="9471126" y="3886850"/>
            <a:ext cx="548149" cy="246221"/>
          </a:xfrm>
          <a:prstGeom prst="rect">
            <a:avLst/>
          </a:prstGeom>
          <a:noFill/>
        </p:spPr>
        <p:txBody>
          <a:bodyPr wrap="square" lIns="0" tIns="0" rIns="0" bIns="0" rtlCol="0">
            <a:spAutoFit/>
          </a:bodyPr>
          <a:lstStyle/>
          <a:p>
            <a:pPr algn="l"/>
            <a:r>
              <a:rPr lang="en-US" sz="1600"/>
              <a:t>Yes</a:t>
            </a:r>
          </a:p>
        </p:txBody>
      </p:sp>
      <p:cxnSp>
        <p:nvCxnSpPr>
          <p:cNvPr id="123" name="Connector: Elbow 122">
            <a:extLst>
              <a:ext uri="{FF2B5EF4-FFF2-40B4-BE49-F238E27FC236}">
                <a16:creationId xmlns:a16="http://schemas.microsoft.com/office/drawing/2014/main" id="{1DE74BC4-8263-66E7-A39F-01CB53F64D63}"/>
              </a:ext>
            </a:extLst>
          </p:cNvPr>
          <p:cNvCxnSpPr>
            <a:cxnSpLocks/>
            <a:stCxn id="99" idx="3"/>
            <a:endCxn id="40" idx="1"/>
          </p:cNvCxnSpPr>
          <p:nvPr/>
        </p:nvCxnSpPr>
        <p:spPr>
          <a:xfrm flipV="1">
            <a:off x="6722647" y="4187137"/>
            <a:ext cx="4973607" cy="6037326"/>
          </a:xfrm>
          <a:prstGeom prst="bentConnector3">
            <a:avLst>
              <a:gd name="adj1" fmla="val 9054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12C0BAFC-F8A7-E8AE-B86F-FCFC40543C50}"/>
              </a:ext>
            </a:extLst>
          </p:cNvPr>
          <p:cNvCxnSpPr>
            <a:cxnSpLocks/>
            <a:stCxn id="99" idx="3"/>
            <a:endCxn id="39" idx="1"/>
          </p:cNvCxnSpPr>
          <p:nvPr/>
        </p:nvCxnSpPr>
        <p:spPr>
          <a:xfrm flipV="1">
            <a:off x="6722647" y="6070364"/>
            <a:ext cx="4973607" cy="4154099"/>
          </a:xfrm>
          <a:prstGeom prst="bentConnector3">
            <a:avLst>
              <a:gd name="adj1" fmla="val 9051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F0A633-E926-9C4E-3BB1-49FDD32722EF}"/>
              </a:ext>
            </a:extLst>
          </p:cNvPr>
          <p:cNvCxnSpPr>
            <a:cxnSpLocks/>
            <a:stCxn id="99" idx="3"/>
            <a:endCxn id="38" idx="1"/>
          </p:cNvCxnSpPr>
          <p:nvPr/>
        </p:nvCxnSpPr>
        <p:spPr>
          <a:xfrm flipV="1">
            <a:off x="6722647" y="7972773"/>
            <a:ext cx="4973607" cy="2251690"/>
          </a:xfrm>
          <a:prstGeom prst="bentConnector3">
            <a:avLst>
              <a:gd name="adj1" fmla="val 906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15C0A0F2-E2F4-A472-339C-42A416B5C77C}"/>
              </a:ext>
            </a:extLst>
          </p:cNvPr>
          <p:cNvCxnSpPr>
            <a:cxnSpLocks/>
            <a:stCxn id="99" idx="3"/>
            <a:endCxn id="67" idx="1"/>
          </p:cNvCxnSpPr>
          <p:nvPr/>
        </p:nvCxnSpPr>
        <p:spPr>
          <a:xfrm flipV="1">
            <a:off x="6722647" y="9875182"/>
            <a:ext cx="4973607" cy="349281"/>
          </a:xfrm>
          <a:prstGeom prst="bentConnector3">
            <a:avLst>
              <a:gd name="adj1" fmla="val 906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47">
            <a:extLst>
              <a:ext uri="{FF2B5EF4-FFF2-40B4-BE49-F238E27FC236}">
                <a16:creationId xmlns:a16="http://schemas.microsoft.com/office/drawing/2014/main" id="{A879B134-090E-CA07-6B16-FCCBD46E4F69}"/>
              </a:ext>
            </a:extLst>
          </p:cNvPr>
          <p:cNvCxnSpPr>
            <a:cxnSpLocks/>
            <a:stCxn id="32" idx="3"/>
            <a:endCxn id="24" idx="3"/>
          </p:cNvCxnSpPr>
          <p:nvPr/>
        </p:nvCxnSpPr>
        <p:spPr>
          <a:xfrm>
            <a:off x="10037061" y="2174695"/>
            <a:ext cx="199685" cy="5314296"/>
          </a:xfrm>
          <a:prstGeom prst="bentConnector3">
            <a:avLst>
              <a:gd name="adj1" fmla="val 21448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47">
            <a:extLst>
              <a:ext uri="{FF2B5EF4-FFF2-40B4-BE49-F238E27FC236}">
                <a16:creationId xmlns:a16="http://schemas.microsoft.com/office/drawing/2014/main" id="{1F436DF1-D9B6-0291-0FAD-12FEEB276705}"/>
              </a:ext>
            </a:extLst>
          </p:cNvPr>
          <p:cNvCxnSpPr>
            <a:cxnSpLocks/>
            <a:stCxn id="32" idx="3"/>
            <a:endCxn id="26" idx="3"/>
          </p:cNvCxnSpPr>
          <p:nvPr/>
        </p:nvCxnSpPr>
        <p:spPr>
          <a:xfrm>
            <a:off x="10037061" y="2174695"/>
            <a:ext cx="189535" cy="7113220"/>
          </a:xfrm>
          <a:prstGeom prst="bentConnector3">
            <a:avLst>
              <a:gd name="adj1" fmla="val 22061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Straight Arrow Connector 47">
            <a:extLst>
              <a:ext uri="{FF2B5EF4-FFF2-40B4-BE49-F238E27FC236}">
                <a16:creationId xmlns:a16="http://schemas.microsoft.com/office/drawing/2014/main" id="{7BD42B8C-ECB1-F10D-3601-128EB3C785A3}"/>
              </a:ext>
            </a:extLst>
          </p:cNvPr>
          <p:cNvCxnSpPr>
            <a:cxnSpLocks/>
            <a:stCxn id="32" idx="3"/>
            <a:endCxn id="28" idx="3"/>
          </p:cNvCxnSpPr>
          <p:nvPr/>
        </p:nvCxnSpPr>
        <p:spPr>
          <a:xfrm>
            <a:off x="10037061" y="2174695"/>
            <a:ext cx="199685" cy="8973468"/>
          </a:xfrm>
          <a:prstGeom prst="bentConnector3">
            <a:avLst>
              <a:gd name="adj1" fmla="val 21448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2F36A1E8-D2BA-C894-A25A-F2685B7A3827}"/>
              </a:ext>
            </a:extLst>
          </p:cNvPr>
          <p:cNvCxnSpPr>
            <a:cxnSpLocks/>
            <a:stCxn id="28" idx="2"/>
            <a:endCxn id="103" idx="0"/>
          </p:cNvCxnSpPr>
          <p:nvPr/>
        </p:nvCxnSpPr>
        <p:spPr>
          <a:xfrm rot="16200000" flipH="1">
            <a:off x="8894487" y="11975868"/>
            <a:ext cx="4036993" cy="3841674"/>
          </a:xfrm>
          <a:prstGeom prst="bentConnector3">
            <a:avLst>
              <a:gd name="adj1" fmla="val 570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F70F1C3-86F7-70C2-1832-08A3B0765A52}"/>
              </a:ext>
            </a:extLst>
          </p:cNvPr>
          <p:cNvSpPr/>
          <p:nvPr/>
        </p:nvSpPr>
        <p:spPr bwMode="auto">
          <a:xfrm>
            <a:off x="4233447" y="1351930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Define banking policies</a:t>
            </a:r>
            <a:endParaRPr lang="en-US" sz="1600">
              <a:ea typeface="Segoe UI" pitchFamily="34" charset="0"/>
              <a:cs typeface="Segoe UI" pitchFamily="34" charset="0"/>
            </a:endParaRPr>
          </a:p>
        </p:txBody>
      </p:sp>
      <p:sp>
        <p:nvSpPr>
          <p:cNvPr id="3" name="Flowchart: Predefined Process 2">
            <a:extLst>
              <a:ext uri="{FF2B5EF4-FFF2-40B4-BE49-F238E27FC236}">
                <a16:creationId xmlns:a16="http://schemas.microsoft.com/office/drawing/2014/main" id="{3FAE0798-0EB0-48DB-3A4C-EC978650132C}"/>
              </a:ext>
            </a:extLst>
          </p:cNvPr>
          <p:cNvSpPr/>
          <p:nvPr/>
        </p:nvSpPr>
        <p:spPr bwMode="auto">
          <a:xfrm>
            <a:off x="7638049" y="14222933"/>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Establish banking relationship</a:t>
            </a:r>
            <a:endParaRPr lang="en-US" sz="1600">
              <a:ea typeface="Segoe UI" pitchFamily="34" charset="0"/>
              <a:cs typeface="Segoe UI" pitchFamily="34" charset="0"/>
            </a:endParaRPr>
          </a:p>
        </p:txBody>
      </p:sp>
      <p:sp>
        <p:nvSpPr>
          <p:cNvPr id="6" name="Flowchart: Predefined Process 5">
            <a:extLst>
              <a:ext uri="{FF2B5EF4-FFF2-40B4-BE49-F238E27FC236}">
                <a16:creationId xmlns:a16="http://schemas.microsoft.com/office/drawing/2014/main" id="{DEBFE3A3-D58A-2172-107B-CE48007D8810}"/>
              </a:ext>
            </a:extLst>
          </p:cNvPr>
          <p:cNvSpPr/>
          <p:nvPr/>
        </p:nvSpPr>
        <p:spPr bwMode="auto">
          <a:xfrm>
            <a:off x="4233447" y="15531744"/>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Define asset policies</a:t>
            </a:r>
            <a:endParaRPr lang="en-US" sz="1600">
              <a:ea typeface="Segoe UI" pitchFamily="34" charset="0"/>
              <a:cs typeface="Segoe UI" pitchFamily="34" charset="0"/>
            </a:endParaRPr>
          </a:p>
        </p:txBody>
      </p:sp>
      <p:cxnSp>
        <p:nvCxnSpPr>
          <p:cNvPr id="18" name="Connector: Elbow 74">
            <a:extLst>
              <a:ext uri="{FF2B5EF4-FFF2-40B4-BE49-F238E27FC236}">
                <a16:creationId xmlns:a16="http://schemas.microsoft.com/office/drawing/2014/main" id="{9C17E00C-4941-E3E7-2401-900580BFAE01}"/>
              </a:ext>
            </a:extLst>
          </p:cNvPr>
          <p:cNvCxnSpPr>
            <a:cxnSpLocks/>
            <a:stCxn id="2" idx="2"/>
            <a:endCxn id="6" idx="0"/>
          </p:cNvCxnSpPr>
          <p:nvPr/>
        </p:nvCxnSpPr>
        <p:spPr>
          <a:xfrm>
            <a:off x="5478047" y="14979393"/>
            <a:ext cx="0" cy="5523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74">
            <a:extLst>
              <a:ext uri="{FF2B5EF4-FFF2-40B4-BE49-F238E27FC236}">
                <a16:creationId xmlns:a16="http://schemas.microsoft.com/office/drawing/2014/main" id="{7432EE0B-6B9A-2924-E323-EBB36171F161}"/>
              </a:ext>
            </a:extLst>
          </p:cNvPr>
          <p:cNvCxnSpPr>
            <a:cxnSpLocks/>
            <a:stCxn id="2" idx="3"/>
            <a:endCxn id="3" idx="1"/>
          </p:cNvCxnSpPr>
          <p:nvPr/>
        </p:nvCxnSpPr>
        <p:spPr>
          <a:xfrm>
            <a:off x="6722647" y="14249347"/>
            <a:ext cx="915402" cy="70363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74">
            <a:extLst>
              <a:ext uri="{FF2B5EF4-FFF2-40B4-BE49-F238E27FC236}">
                <a16:creationId xmlns:a16="http://schemas.microsoft.com/office/drawing/2014/main" id="{547D6504-7175-773E-CCEA-15B6ACF2F5E0}"/>
              </a:ext>
            </a:extLst>
          </p:cNvPr>
          <p:cNvCxnSpPr>
            <a:cxnSpLocks/>
            <a:stCxn id="100" idx="2"/>
            <a:endCxn id="2" idx="0"/>
          </p:cNvCxnSpPr>
          <p:nvPr/>
        </p:nvCxnSpPr>
        <p:spPr>
          <a:xfrm>
            <a:off x="5478047" y="12966951"/>
            <a:ext cx="0" cy="5523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31">
            <a:extLst>
              <a:ext uri="{FF2B5EF4-FFF2-40B4-BE49-F238E27FC236}">
                <a16:creationId xmlns:a16="http://schemas.microsoft.com/office/drawing/2014/main" id="{3C89665D-161A-6467-4677-9F93684C9867}"/>
              </a:ext>
            </a:extLst>
          </p:cNvPr>
          <p:cNvCxnSpPr>
            <a:cxnSpLocks/>
            <a:stCxn id="3" idx="3"/>
            <a:endCxn id="103" idx="0"/>
          </p:cNvCxnSpPr>
          <p:nvPr/>
        </p:nvCxnSpPr>
        <p:spPr>
          <a:xfrm>
            <a:off x="10127249" y="14952979"/>
            <a:ext cx="2706571" cy="96222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74">
            <a:extLst>
              <a:ext uri="{FF2B5EF4-FFF2-40B4-BE49-F238E27FC236}">
                <a16:creationId xmlns:a16="http://schemas.microsoft.com/office/drawing/2014/main" id="{06EE688F-2A4D-3DAF-3240-DC83D5A9B1ED}"/>
              </a:ext>
            </a:extLst>
          </p:cNvPr>
          <p:cNvCxnSpPr>
            <a:cxnSpLocks/>
            <a:stCxn id="6" idx="3"/>
            <a:endCxn id="103" idx="1"/>
          </p:cNvCxnSpPr>
          <p:nvPr/>
        </p:nvCxnSpPr>
        <p:spPr>
          <a:xfrm>
            <a:off x="6722647" y="16261790"/>
            <a:ext cx="506731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2441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790654" y="2692104"/>
            <a:ext cx="12022074" cy="1255941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90452" y="272287"/>
            <a:ext cx="2087716"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184059" y="1444649"/>
            <a:ext cx="2087717"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Record to report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2227918" y="965463"/>
            <a:ext cx="6392" cy="47918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4233447" y="542827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600">
                <a:cs typeface="Segoe UI"/>
              </a:rPr>
              <a:t>Configure taxes</a:t>
            </a:r>
            <a:endParaRPr lang="en-US" sz="1600"/>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233455" y="3438041"/>
            <a:ext cx="24891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a:rPr>
              <a:t>Comply with tax, audit, and regulatory requirements</a:t>
            </a:r>
            <a:endParaRPr lang="en-US" sz="1600">
              <a:solidFill>
                <a:schemeClr val="bg1"/>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34725" y="542827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Analyze and settle taxes</a:t>
            </a:r>
            <a:endParaRPr lang="en-US" sz="1600">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036004" y="542827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pitchFamily="34" charset="0"/>
              </a:rPr>
              <a:t>Report tax and financial data to authorities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4227547" y="11893136"/>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Audit financial transactions</a:t>
            </a:r>
            <a:endParaRPr lang="en-US" sz="1600">
              <a:ea typeface="Segoe UI" pitchFamily="34" charset="0"/>
              <a:cs typeface="Segoe UI" pitchFamily="34" charset="0"/>
            </a:endParaRP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4250670" y="7661115"/>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Manage security</a:t>
            </a:r>
            <a:endParaRPr lang="en-US" sz="1600">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4434189" y="14408487"/>
            <a:ext cx="2087716"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End</a:t>
            </a:r>
          </a:p>
        </p:txBody>
      </p:sp>
      <p:cxnSp>
        <p:nvCxnSpPr>
          <p:cNvPr id="21" name="Straight Arrow Connector 20">
            <a:extLst>
              <a:ext uri="{FF2B5EF4-FFF2-40B4-BE49-F238E27FC236}">
                <a16:creationId xmlns:a16="http://schemas.microsoft.com/office/drawing/2014/main" id="{9E4DE830-573D-5C47-16F9-5BE603452533}"/>
              </a:ext>
            </a:extLst>
          </p:cNvPr>
          <p:cNvCxnSpPr>
            <a:cxnSpLocks/>
            <a:stCxn id="96" idx="2"/>
            <a:endCxn id="86" idx="0"/>
          </p:cNvCxnSpPr>
          <p:nvPr/>
        </p:nvCxnSpPr>
        <p:spPr>
          <a:xfrm rot="5400000">
            <a:off x="5212980" y="5163200"/>
            <a:ext cx="530138" cy="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F4662E3-D10D-019D-210F-24CAFDA3D444}"/>
              </a:ext>
            </a:extLst>
          </p:cNvPr>
          <p:cNvSpPr/>
          <p:nvPr/>
        </p:nvSpPr>
        <p:spPr bwMode="auto">
          <a:xfrm>
            <a:off x="1148838" y="11893136"/>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Close financial periods</a:t>
            </a:r>
          </a:p>
        </p:txBody>
      </p:sp>
      <p:sp>
        <p:nvSpPr>
          <p:cNvPr id="22" name="Flowchart: Predefined Process 21">
            <a:extLst>
              <a:ext uri="{FF2B5EF4-FFF2-40B4-BE49-F238E27FC236}">
                <a16:creationId xmlns:a16="http://schemas.microsoft.com/office/drawing/2014/main" id="{2E044733-DB9C-6F8E-537F-F75CB061606A}"/>
              </a:ext>
            </a:extLst>
          </p:cNvPr>
          <p:cNvSpPr/>
          <p:nvPr/>
        </p:nvSpPr>
        <p:spPr bwMode="auto">
          <a:xfrm>
            <a:off x="12939102" y="5428271"/>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a:spcBef>
                <a:spcPct val="0"/>
              </a:spcBef>
              <a:spcAft>
                <a:spcPct val="0"/>
              </a:spcAft>
            </a:pPr>
            <a:r>
              <a:rPr lang="en-US" sz="1600">
                <a:cs typeface="Segoe UI"/>
              </a:rPr>
              <a:t>Pay tax authorities</a:t>
            </a:r>
            <a:endParaRPr lang="en-US" sz="1600"/>
          </a:p>
        </p:txBody>
      </p:sp>
      <p:sp>
        <p:nvSpPr>
          <p:cNvPr id="24" name="Flowchart: Predefined Process 23">
            <a:extLst>
              <a:ext uri="{FF2B5EF4-FFF2-40B4-BE49-F238E27FC236}">
                <a16:creationId xmlns:a16="http://schemas.microsoft.com/office/drawing/2014/main" id="{64FE6085-703D-EAF3-8A6C-199B5785DEDE}"/>
              </a:ext>
            </a:extLst>
          </p:cNvPr>
          <p:cNvSpPr/>
          <p:nvPr/>
        </p:nvSpPr>
        <p:spPr bwMode="auto">
          <a:xfrm>
            <a:off x="4227547" y="9791998"/>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Comply with data retention policies</a:t>
            </a:r>
            <a:endParaRPr lang="en-US" sz="1600">
              <a:ea typeface="Segoe UI" pitchFamily="34" charset="0"/>
              <a:cs typeface="Segoe UI" pitchFamily="34" charset="0"/>
            </a:endParaRPr>
          </a:p>
        </p:txBody>
      </p:sp>
      <p:sp>
        <p:nvSpPr>
          <p:cNvPr id="26" name="Flowchart: Predefined Process 25">
            <a:extLst>
              <a:ext uri="{FF2B5EF4-FFF2-40B4-BE49-F238E27FC236}">
                <a16:creationId xmlns:a16="http://schemas.microsoft.com/office/drawing/2014/main" id="{AA706278-6974-7F96-03BA-C87775AFA6D8}"/>
              </a:ext>
            </a:extLst>
          </p:cNvPr>
          <p:cNvSpPr/>
          <p:nvPr/>
        </p:nvSpPr>
        <p:spPr bwMode="auto">
          <a:xfrm>
            <a:off x="7153640" y="9780802"/>
            <a:ext cx="24892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pitchFamily="34" charset="0"/>
              </a:rPr>
              <a:t>Manage data archival</a:t>
            </a:r>
          </a:p>
        </p:txBody>
      </p:sp>
      <p:sp>
        <p:nvSpPr>
          <p:cNvPr id="39" name="Rectangle 38">
            <a:extLst>
              <a:ext uri="{FF2B5EF4-FFF2-40B4-BE49-F238E27FC236}">
                <a16:creationId xmlns:a16="http://schemas.microsoft.com/office/drawing/2014/main" id="{CD2EAA2A-F9EE-D899-8C5B-90461856FDFC}"/>
              </a:ext>
            </a:extLst>
          </p:cNvPr>
          <p:cNvSpPr/>
          <p:nvPr/>
        </p:nvSpPr>
        <p:spPr bwMode="auto">
          <a:xfrm>
            <a:off x="1184059" y="3441229"/>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Configure ledger structure and currency policies</a:t>
            </a:r>
          </a:p>
        </p:txBody>
      </p:sp>
      <p:sp>
        <p:nvSpPr>
          <p:cNvPr id="40" name="Rectangle 39">
            <a:extLst>
              <a:ext uri="{FF2B5EF4-FFF2-40B4-BE49-F238E27FC236}">
                <a16:creationId xmlns:a16="http://schemas.microsoft.com/office/drawing/2014/main" id="{A870EB6E-CE83-9C57-03AA-49D10F989233}"/>
              </a:ext>
            </a:extLst>
          </p:cNvPr>
          <p:cNvSpPr/>
          <p:nvPr/>
        </p:nvSpPr>
        <p:spPr bwMode="auto">
          <a:xfrm>
            <a:off x="16099648" y="5428271"/>
            <a:ext cx="2087717"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bg1"/>
                </a:solidFill>
                <a:ea typeface="Segoe UI" pitchFamily="34" charset="0"/>
                <a:cs typeface="Segoe UI" pitchFamily="34" charset="0"/>
              </a:rPr>
              <a:t>Record financial transactions</a:t>
            </a:r>
          </a:p>
        </p:txBody>
      </p:sp>
      <p:cxnSp>
        <p:nvCxnSpPr>
          <p:cNvPr id="60" name="Straight Arrow Connector 59">
            <a:extLst>
              <a:ext uri="{FF2B5EF4-FFF2-40B4-BE49-F238E27FC236}">
                <a16:creationId xmlns:a16="http://schemas.microsoft.com/office/drawing/2014/main" id="{520B9CE0-AB5C-3CEF-C50A-7A91830208AB}"/>
              </a:ext>
            </a:extLst>
          </p:cNvPr>
          <p:cNvCxnSpPr>
            <a:cxnSpLocks/>
            <a:stCxn id="97" idx="3"/>
            <a:endCxn id="98" idx="1"/>
          </p:cNvCxnSpPr>
          <p:nvPr/>
        </p:nvCxnSpPr>
        <p:spPr>
          <a:xfrm>
            <a:off x="9623925" y="6158317"/>
            <a:ext cx="41207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2F36A1E8-D2BA-C894-A25A-F2685B7A3827}"/>
              </a:ext>
            </a:extLst>
          </p:cNvPr>
          <p:cNvCxnSpPr>
            <a:cxnSpLocks/>
            <a:stCxn id="99" idx="2"/>
            <a:endCxn id="103" idx="0"/>
          </p:cNvCxnSpPr>
          <p:nvPr/>
        </p:nvCxnSpPr>
        <p:spPr>
          <a:xfrm>
            <a:off x="5472147" y="13353228"/>
            <a:ext cx="5900" cy="105525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29FF0E2-D5F2-168C-4B39-D9348FE5E2E2}"/>
              </a:ext>
            </a:extLst>
          </p:cNvPr>
          <p:cNvCxnSpPr>
            <a:cxnSpLocks/>
            <a:stCxn id="98" idx="3"/>
            <a:endCxn id="22" idx="1"/>
          </p:cNvCxnSpPr>
          <p:nvPr/>
        </p:nvCxnSpPr>
        <p:spPr>
          <a:xfrm>
            <a:off x="12525204" y="6158317"/>
            <a:ext cx="41389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6173C6C4-F703-A523-845C-AEBEF81F30A2}"/>
              </a:ext>
            </a:extLst>
          </p:cNvPr>
          <p:cNvCxnSpPr>
            <a:stCxn id="86" idx="2"/>
            <a:endCxn id="40" idx="2"/>
          </p:cNvCxnSpPr>
          <p:nvPr/>
        </p:nvCxnSpPr>
        <p:spPr>
          <a:xfrm rot="16200000" flipH="1">
            <a:off x="11310777" y="1055633"/>
            <a:ext cx="12700" cy="11665460"/>
          </a:xfrm>
          <a:prstGeom prst="bentConnector3">
            <a:avLst>
              <a:gd name="adj1" fmla="val 1800000"/>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84187C4B-BB4A-D330-8163-C0CF76F89CE8}"/>
              </a:ext>
            </a:extLst>
          </p:cNvPr>
          <p:cNvCxnSpPr>
            <a:stCxn id="40" idx="0"/>
            <a:endCxn id="97" idx="0"/>
          </p:cNvCxnSpPr>
          <p:nvPr/>
        </p:nvCxnSpPr>
        <p:spPr>
          <a:xfrm rot="16200000" flipV="1">
            <a:off x="12761416" y="1046180"/>
            <a:ext cx="12700" cy="8764182"/>
          </a:xfrm>
          <a:prstGeom prst="bentConnector3">
            <a:avLst>
              <a:gd name="adj1" fmla="val 1800000"/>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6820119B-19CB-D07C-A4F9-E398EE57389F}"/>
              </a:ext>
            </a:extLst>
          </p:cNvPr>
          <p:cNvCxnSpPr>
            <a:stCxn id="39" idx="3"/>
            <a:endCxn id="96" idx="1"/>
          </p:cNvCxnSpPr>
          <p:nvPr/>
        </p:nvCxnSpPr>
        <p:spPr>
          <a:xfrm flipV="1">
            <a:off x="3271776" y="4168087"/>
            <a:ext cx="961679" cy="3188"/>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9C4706D-8182-9A5E-4CCB-71213DE7E0CF}"/>
              </a:ext>
            </a:extLst>
          </p:cNvPr>
          <p:cNvCxnSpPr>
            <a:cxnSpLocks/>
            <a:stCxn id="15" idx="2"/>
            <a:endCxn id="39" idx="0"/>
          </p:cNvCxnSpPr>
          <p:nvPr/>
        </p:nvCxnSpPr>
        <p:spPr>
          <a:xfrm>
            <a:off x="2227918" y="2904741"/>
            <a:ext cx="0" cy="5364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20">
            <a:extLst>
              <a:ext uri="{FF2B5EF4-FFF2-40B4-BE49-F238E27FC236}">
                <a16:creationId xmlns:a16="http://schemas.microsoft.com/office/drawing/2014/main" id="{44C725DF-AD71-C4E8-24D7-EDD85E0BD433}"/>
              </a:ext>
            </a:extLst>
          </p:cNvPr>
          <p:cNvCxnSpPr>
            <a:cxnSpLocks/>
            <a:stCxn id="96" idx="2"/>
            <a:endCxn id="100" idx="1"/>
          </p:cNvCxnSpPr>
          <p:nvPr/>
        </p:nvCxnSpPr>
        <p:spPr>
          <a:xfrm rot="5400000">
            <a:off x="3117847" y="6030957"/>
            <a:ext cx="3493028" cy="1227381"/>
          </a:xfrm>
          <a:prstGeom prst="bentConnector4">
            <a:avLst>
              <a:gd name="adj1" fmla="val 8502"/>
              <a:gd name="adj2" fmla="val 11862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20">
            <a:extLst>
              <a:ext uri="{FF2B5EF4-FFF2-40B4-BE49-F238E27FC236}">
                <a16:creationId xmlns:a16="http://schemas.microsoft.com/office/drawing/2014/main" id="{285A0BD3-F67B-51AA-8F1A-193774A2052C}"/>
              </a:ext>
            </a:extLst>
          </p:cNvPr>
          <p:cNvCxnSpPr>
            <a:cxnSpLocks/>
            <a:stCxn id="96" idx="2"/>
            <a:endCxn id="99" idx="1"/>
          </p:cNvCxnSpPr>
          <p:nvPr/>
        </p:nvCxnSpPr>
        <p:spPr>
          <a:xfrm rot="5400000">
            <a:off x="990275" y="8135405"/>
            <a:ext cx="7725049" cy="1250504"/>
          </a:xfrm>
          <a:prstGeom prst="bentConnector4">
            <a:avLst>
              <a:gd name="adj1" fmla="val 3998"/>
              <a:gd name="adj2" fmla="val 1182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A79B2C3-1F7F-772B-7DE1-F69CE5046CAB}"/>
              </a:ext>
            </a:extLst>
          </p:cNvPr>
          <p:cNvCxnSpPr>
            <a:cxnSpLocks/>
            <a:stCxn id="96" idx="2"/>
            <a:endCxn id="24" idx="1"/>
          </p:cNvCxnSpPr>
          <p:nvPr/>
        </p:nvCxnSpPr>
        <p:spPr>
          <a:xfrm rot="5400000">
            <a:off x="2040844" y="7084836"/>
            <a:ext cx="5623911" cy="1250504"/>
          </a:xfrm>
          <a:prstGeom prst="bentConnector4">
            <a:avLst>
              <a:gd name="adj1" fmla="val 4848"/>
              <a:gd name="adj2" fmla="val 1182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02EBA02-847B-18EC-8667-0B4023A2371E}"/>
              </a:ext>
            </a:extLst>
          </p:cNvPr>
          <p:cNvCxnSpPr>
            <a:cxnSpLocks/>
            <a:stCxn id="24" idx="3"/>
            <a:endCxn id="26" idx="1"/>
          </p:cNvCxnSpPr>
          <p:nvPr/>
        </p:nvCxnSpPr>
        <p:spPr>
          <a:xfrm flipV="1">
            <a:off x="6716747" y="10510848"/>
            <a:ext cx="436893" cy="111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65">
            <a:extLst>
              <a:ext uri="{FF2B5EF4-FFF2-40B4-BE49-F238E27FC236}">
                <a16:creationId xmlns:a16="http://schemas.microsoft.com/office/drawing/2014/main" id="{E7DE1FCD-F4A2-643D-95A0-654EACFBF8A2}"/>
              </a:ext>
            </a:extLst>
          </p:cNvPr>
          <p:cNvCxnSpPr>
            <a:cxnSpLocks/>
            <a:stCxn id="67" idx="3"/>
            <a:endCxn id="99" idx="1"/>
          </p:cNvCxnSpPr>
          <p:nvPr/>
        </p:nvCxnSpPr>
        <p:spPr>
          <a:xfrm>
            <a:off x="3236555" y="12623182"/>
            <a:ext cx="990992"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65">
            <a:extLst>
              <a:ext uri="{FF2B5EF4-FFF2-40B4-BE49-F238E27FC236}">
                <a16:creationId xmlns:a16="http://schemas.microsoft.com/office/drawing/2014/main" id="{1DA383FB-E9C0-5ADC-5BAC-C742F61C7881}"/>
              </a:ext>
            </a:extLst>
          </p:cNvPr>
          <p:cNvCxnSpPr>
            <a:cxnSpLocks/>
            <a:stCxn id="26" idx="3"/>
            <a:endCxn id="103" idx="3"/>
          </p:cNvCxnSpPr>
          <p:nvPr/>
        </p:nvCxnSpPr>
        <p:spPr>
          <a:xfrm flipH="1">
            <a:off x="6521905" y="10510848"/>
            <a:ext cx="3120935" cy="4244227"/>
          </a:xfrm>
          <a:prstGeom prst="bentConnector3">
            <a:avLst>
              <a:gd name="adj1" fmla="val -7325"/>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033321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964EF38-B896-45C9-8752-CA0CA47C69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TotalTime>
  <Words>902</Words>
  <Application>Microsoft Office PowerPoint</Application>
  <PresentationFormat>Custom</PresentationFormat>
  <Paragraphs>170</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2023-12-01T20:11:05Z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